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31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33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3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不同下垫面的地表温度对比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沥青路面</c:v>
                  </c:pt>
                  <c:pt idx="1">
                    <c:v>建筑屋顶</c:v>
                  </c:pt>
                  <c:pt idx="2">
                    <c:v>裸土地面</c:v>
                  </c:pt>
                  <c:pt idx="3">
                    <c:v>草地</c:v>
                  </c:pt>
                  <c:pt idx="4">
                    <c:v>水域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沥青路面</c:v>
                </c:pt>
                <c:pt idx="1">
                  <c:v>建筑屋顶</c:v>
                </c:pt>
                <c:pt idx="2">
                  <c:v>裸土地面</c:v>
                </c:pt>
                <c:pt idx="3">
                  <c:v>草地</c:v>
                </c:pt>
                <c:pt idx="4">
                  <c:v>水域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沥青路面</c:v>
                  </c:pt>
                  <c:pt idx="1">
                    <c:v>建筑屋顶</c:v>
                  </c:pt>
                  <c:pt idx="2">
                    <c:v>裸土地面</c:v>
                  </c:pt>
                  <c:pt idx="3">
                    <c:v>草地</c:v>
                  </c:pt>
                  <c:pt idx="4">
                    <c:v>水域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小组课题 · 调研汇报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从遥感数据到可落地的降温建议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研究四步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同一座城，中心城区与郊区的夜间温差有时能到好几度。这个温差背后，藏着城市下垫面和人为热排放的秘密。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用多时相遥感影像反演地表温度，再叠加地面气象站实测数据交叉验证，保证结论不是单一来源得出的。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硬化地表蓄热、建筑密度高、通风不畅、绿地减少，几个因素叠加，把热量困在了城区里。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研究路径的三个支点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数据获取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遥感影像与站点观测互补。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按分区统计温差与下垫面关系。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对策排序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兼顾效果与落地成本给出建议。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研究四步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从现象出发，界定可验证的问题。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采集数据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遥感与站点数据相互印证。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分析归因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分区对比，找出主要贡献因子。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给出对策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按可行性与效果排序提建议。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小组分工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采集、分析、写作各司其职。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成文复核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结论逐条回到数据核对。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15747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46227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786122"/>
            <a:ext cx="7429500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先看一张图，再谈结论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城市化程度越高，夜间温差越明显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让建议能被采纳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有数据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每条建议都对应一组支持数据。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算成本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给出投入与效果的粗略权衡。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分优先级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先做见效快、门槛低的。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8F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8F9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5F4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19499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7F7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1F5DB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F5D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3F8"/>
          </a:solidFill>
          <a:ln w="9525">
            <a:solidFill>
              <a:srgbClr val="256BD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3F8"/>
          </a:solidFill>
          <a:ln w="9525">
            <a:solidFill>
              <a:srgbClr val="256B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3F8"/>
          </a:solidFill>
          <a:ln w="9525">
            <a:solidFill>
              <a:srgbClr val="256BD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6E3F8"/>
          </a:solidFill>
          <a:ln w="9525">
            <a:solidFill>
              <a:srgbClr val="256BD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欢迎提问与指正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2026-10-17T10:25:48Z</dcterms:created>
  <dcterms:modified xsi:type="dcterms:W3CDTF">2026-10-17T10:25:48Z</dcterms:modified>
</cp:coreProperties>
</file>