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一天的时间都去哪了 · 整体表现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深度工作</c:v>
                </c:pt>
                <c:pt idx="1">
                  <c:v>会议沟通</c:v>
                </c:pt>
                <c:pt idx="2">
                  <c:v>消息与邮件</c:v>
                </c:pt>
                <c:pt idx="3">
                  <c:v>杂务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深度工作</c:v>
                  </c:pt>
                  <c:pt idx="1">
                    <c:v>会议沟通</c:v>
                  </c:pt>
                  <c:pt idx="2">
                    <c:v>消息与邮件</c:v>
                  </c:pt>
                  <c:pt idx="3">
                    <c:v>杂务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31</c:v>
                </c:pt>
                <c:pt idx="3">
                  <c:v>19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团队共读 · 分享稿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把一本书读薄，再读成自己能用的方法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注意力被消息和会议打碎的年代，能连续专注两小时都成了稀缺能力。这本书讲的正是怎么把专注找回来。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固定时段、减少切换、给任务设截止。把最难的事放在精力最好的那段时间做，其余时间处理琐事。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三个可带走的结论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专注有价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能被复制的工作，价值也容易被摊薄。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时段要护住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每天留一段不被打扰的时间做难事。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减少切换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频繁切换的代价，比想象中高。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注意力被消息和会议打碎的年代，能连续专注两小时都成了稀缺能力。这本书讲的正是怎么把专注找回来。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深度工作创造难以复制的价值，浮浅工作消耗时间却留不下东西。区别不在忙不忙，而在产出的含金量。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EAE0F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固定时段、减少切换、给任务设截止。把最难的事放在精力最好的那段时间做，其余时间处理琐事。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给团队留出不被打扰的时段，把会议压缩到必要。制度上保护专注，个人习惯才守得住。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六个实践动作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固定时段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每天同一时间做同一件难事。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关掉打扰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消息静音，先做完再回。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单点任务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一次只做一件事。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设截止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给任务设时限，倒逼效率。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定期复盘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每周看看时间都花在哪。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想清目的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先问这件事值不值得做。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注意力是最贵的资源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谁能守住专注，谁就守住了产出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3CCF6"/>
          </a:solidFill>
          <a:ln w="11430">
            <a:solidFill>
              <a:srgbClr val="8A2BE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EE1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一天的时间都去哪了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为什么读这本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核心观点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团队怎么用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读书分享会 · 《深度工作》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下次共读，期待你的分享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2026-10-17T10:26:03Z</dcterms:created>
  <dcterms:modified xsi:type="dcterms:W3CDTF">2026-10-17T10:26:03Z</dcterms:modified>
</cp:coreProperties>
</file>