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4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记录散落、统计靠手工、异常靠口头传递，这些问题看着小，累积起来就是管理黑洞。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落地靠的不是软件，是习惯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36065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系统上线只是开始，现场愿不愿意用才是关键。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把操作做得比纸质还简单，才有替换的动力。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班组长的示范作用，比任何培训都管用。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记录散落、统计靠手工、异常靠口头传递，这些问题看着小，累…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20324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2026-10-17T10:26:32Z</dcterms:created>
  <dcterms:modified xsi:type="dcterms:W3CDTF">2026-10-17T10:26:32Z</dcterms:modified>
</cp:coreProperties>
</file>