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5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5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5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与上一代关键指标对比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性能</c:v>
                </c:pt>
                <c:pt idx="1">
                  <c:v>续航</c:v>
                </c:pt>
                <c:pt idx="2">
                  <c:v>充电速度</c:v>
                </c:pt>
                <c:pt idx="3">
                  <c:v>影像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年度旗舰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一次把「快、稳、省」讲清楚的发布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六大亮点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先讲用户此刻的不便，再谈我们怎么解决。一上来就念参数，观众先失去的是兴趣。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三个核心升级，一句一个，说人话。把参数翻译成用户能感知的场景，比堆数字更有说服力。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用实测数据说话，续航、速度、耐用度各给一个可验证的数字，比形容词更让人信服。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更快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响应速度与充电效率双向提升。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更稳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稳定性与安全防护经得起长时间使用。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更持久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续航与耐用度拉到同级领先。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222F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先讲用户此刻的不便，再谈我们怎么解决。一上来就念参数，观众先失去的是兴趣。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三个核心升级，一句一个，说人话。把参数翻译成用户能感知的场景，比堆数字更有说服力。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222F4A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用实测数据说话，续航、速度、耐用度各给一个可验证的数字，比形容词更让人信服。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把购买路径讲清楚，什么时候开卖、在哪儿买、多少钱，一句到底，别让观众自己去猜。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六大亮点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新一代芯片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算力更强，功耗更低。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高刷屏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滑动跟手，长时间看也不累。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隐私保护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敏感数据本地处理，不上云。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连接升级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多设备协同更顺畅。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跨端体验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手机与电脑文件随手互传。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系统更新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多年系统维护承诺。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倍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运算提速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与上一代相比的综合性能提升。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小时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续航表现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重度使用场景下的实测续航。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分钟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快充至八成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标准充电条件下的实测时间。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实测比参数更有说服力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同一场景下的前后对比，用户一看就懂。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把测试条件写清楚，结论才可信。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少用形容词，多用数字和场景。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2E476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89CFF0">
              <a:alpha val="10000"/>
            </a:srgbClr>
          </a:solidFill>
          <a:ln w="14288">
            <a:solidFill>
              <a:srgbClr val="89CF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89CFF0"/>
          </a:solidFill>
          <a:ln w="28575">
            <a:solidFill>
              <a:srgbClr val="14213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89CFF0"/>
          </a:solidFill>
          <a:ln w="28575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89CFF0"/>
          </a:solidFill>
          <a:ln w="28575">
            <a:solidFill>
              <a:srgbClr val="14213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89CFF0"/>
          </a:solidFill>
          <a:ln w="28575">
            <a:solidFill>
              <a:srgbClr val="14213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89CFF0"/>
          </a:solidFill>
          <a:ln w="28575">
            <a:solidFill>
              <a:srgbClr val="14213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4213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4213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4213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4213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14213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「性能」最高（180），「续航」最低（125），差 55。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605，均值 151.3，可按高低落差定优先级。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「性能」占比最高，约 30%，是本页结构里的主要构成。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从「性能」到「影像」，指标下降 40。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峰值在「性能」（180），谷值在「续航」（125）。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现已开启预售 · 欢迎体验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2026-10-17T13:14:46Z</dcterms:created>
  <dcterms:modified xsi:type="dcterms:W3CDTF">2026-10-17T13:14:46Z</dcterms:modified>
</cp:coreProperties>
</file>