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6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62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6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1.xlsx"/></Relationships>
</file>

<file path=ppt/charts/_rels/chart6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2.xlsx"/></Relationships>
</file>

<file path=ppt/charts/_rels/chart6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3.xlsx"/></Relationships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本季产品线占比 · 整体表现</c:v>
                </c:pt>
              </c:strCache>
            </c:strRef>
          </c:tx>
          <c:spPr>
            <a:solidFill>
              <a:srgbClr val="FFD7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0D98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FD70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8D84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D7AF7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09BD1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0D98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1AF6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D700"/>
              </a:solidFill>
              <a:effectLst/>
            </c:spPr>
          </c:dPt>
          <c:dPt>
            <c:idx val="1"/>
            <c:bubble3D val="0"/>
            <c:spPr>
              <a:solidFill>
                <a:srgbClr val="F8D845"/>
              </a:solidFill>
              <a:effectLst/>
            </c:spPr>
          </c:dPt>
          <c:dPt>
            <c:idx val="2"/>
            <c:bubble3D val="0"/>
            <c:spPr>
              <a:solidFill>
                <a:srgbClr val="5D7AF7"/>
              </a:solidFill>
              <a:effectLst/>
            </c:spPr>
          </c:dPt>
          <c:dPt>
            <c:idx val="3"/>
            <c:bubble3D val="0"/>
            <c:spPr>
              <a:solidFill>
                <a:srgbClr val="909BD1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通勤外套</c:v>
                </c:pt>
                <c:pt idx="1">
                  <c:v>针织内搭</c:v>
                </c:pt>
                <c:pt idx="2">
                  <c:v>下装</c:v>
                </c:pt>
                <c:pt idx="3">
                  <c:v>配饰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0D98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FFD700"/>
            </a:solidFill>
            <a:ln w="25400" cap="flat">
              <a:solidFill>
                <a:srgbClr val="FFD7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0D98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FD700"/>
              </a:solidFill>
              <a:ln w="9525" cap="flat">
                <a:solidFill>
                  <a:srgbClr val="FFD7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0D98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1AF6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秋冬秀场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从面料到廓形，讲清这一季的设计语言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1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这一季从城市秋日的光影里找颜色与质感，暖调为主，给人一种想靠近的感觉。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保暖不臃肿，是这季面料的核心诉求。用了更轻的填充和更挺的织法，上身不显厚。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松弛的廓形配大地色系，日常通勤也好穿。留出活动量，不挑身材。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面料触感与垂坠感是主角。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利落肩线与松弛下摆的平衡。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大地色系贯穿整季。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D70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D70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D70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D70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从城市光影提炼色与形。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手感与保暖兼得。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松弛但有骨架。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大地色系贯穿。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细节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扣件、缝线经得起近看。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通勤与休闲都能穿。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45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6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8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5D7AF7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D7A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48B0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48B0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9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0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先讲感觉，再讲款式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让客人一眼看见这一季的气质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颜色好搭：大地色系不挑人、易搭配。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面料舒服：触感与保暖平衡得当。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好衣服要能穿进生活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再好看的设计，穿不出去就没有意义。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把搭配示范做足，客人才有想象空间。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一件多穿的建议，最能打动犹豫的客人。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A48B04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816E07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5D500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4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B2719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「通勤外套」最高（34），「配饰」最低（16），差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B2719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「通勤外套」占比最高，约 34%，是本页结构里的主要构成。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B2719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从「通勤外套」到「配饰」，指标下降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峰值在「通勤外套」（34），谷值在「配饰」（16）。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D70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3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秋冬系列现已上市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2026-10-17T13:15:17Z</dcterms:created>
  <dcterms:modified xsi:type="dcterms:W3CDTF">2026-10-17T13:15:17Z</dcterms:modified>
</cp:coreProperties>
</file>