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6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 · 整体表现</c:v>
                </c:pt>
              </c:strCache>
            </c:strRef>
          </c:tx>
          <c:spPr>
            <a:solidFill>
              <a:srgbClr val="FF5C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1EBD3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bubble3D val="0"/>
            <c:spPr>
              <a:solidFill>
                <a:srgbClr val="81EBD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D9DE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5C7A"/>
            </a:solidFill>
            <a:ln w="25400" cap="flat">
              <a:solidFill>
                <a:srgbClr val="FF5C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5C7A"/>
              </a:solidFill>
              <a:ln w="9525" cap="flat">
                <a:solidFill>
                  <a:srgbClr val="FF5C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这一季从城市秋日的光影里找颜色与质感，暖调为主，给人一种想靠近的感觉。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保暖不臃肿，是这季面料的核心诉求。用了更轻的填充和更挺的织法，上身不显厚。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松弛的廓形配大地色系，日常通勤也好穿。留出活动量，不挑身材。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面料触感与垂坠感是主角。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利落肩线与松弛下摆的平衡。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大地色系贯穿整季。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8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9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51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3DF5CD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DF5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DF062E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好衣服要能穿进生活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再好看的设计，穿不出去就没有意义。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把搭配示范做足，客人才有想象空间。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一件多穿的建议，最能打动犹豫的客人。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311D22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311D2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DF062E">
              <a:alpha val="20000"/>
            </a:srgbClr>
          </a:solidFill>
          <a:ln w="15240">
            <a:solidFill>
              <a:srgbClr val="DF06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从「通勤外套」到「配饰」，指标下降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峰值在「通勤外套」（34），谷值在「配饰」（16）。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2026-10-17T13:15:30Z</dcterms:created>
  <dcterms:modified xsi:type="dcterms:W3CDTF">2026-10-17T13:15:30Z</dcterms:modified>
</cp:coreProperties>
</file>