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67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8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69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6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6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关键指标完成率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设备综合效率</c:v>
                </c:pt>
                <c:pt idx="1">
                  <c:v>维修及时率</c:v>
                </c:pt>
                <c:pt idx="2">
                  <c:v>点检执行率</c:v>
                </c:pt>
                <c:pt idx="3">
                  <c:v>技改计划完成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部门年度总结 · 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从指标完成情况到下一年的重点工作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设备综合效率、故障率、维修及时率逐项对表，完成的说明原因，没完成的讲清差距。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点检标准化、备件优化、技改推进，各有进展也各有欠账，摆出来一起看。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老设备故障偏多，备件周转还是慢。这两块是拖后腿的主因，也是明年要重点补的。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点检卡全覆盖，执行率稳步提升。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备件优化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常用备件安全库存重设，减少等待。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技改推进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关键工序自动化改造按计划落地。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7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8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9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0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2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预测性维护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关键设备试点状态监测，提前预警。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技改扩面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把成熟改造经验推广到更多工序。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班组能力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技能培训与多能工培养同步推进。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优化库存结构，压降占压资金。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关键指标可视化，日常管理有抓手。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安全底线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设备本质安全持续投入，不出红线。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较去年提升 4 个百分点。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点检与预防性维修共同见效。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维修及时率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响应机制优化后的完成水平。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用数据回看这一年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先看结果，再讲过程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标准落地：点检从走过场变成真执行。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响应提速：异常处理时间明显缩短。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0E9F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CADBF6"/>
          </a:solidFill>
          <a:ln w="11430">
            <a:solidFill>
              <a:srgbClr val="256B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0E9F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E0E9FA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7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8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0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DBE3F1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DBE3F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194993">
              <a:alpha val="20000"/>
            </a:srgbClr>
          </a:solidFill>
          <a:ln w="15240">
            <a:solidFill>
              <a:srgbClr val="19499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9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「维修及时率」最高（96），「技改计划完成」最低（85），差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362，均值 90.5，可按高低落差定优先级。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「维修及时率」占比最高，约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从「设备综合效率」到「技改计划完成」，指标下降 4。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峰值在「维修及时率」（96），谷值在「技改计划完成」（85）。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2026-10-17T13:15:40Z</dcterms:created>
  <dcterms:modified xsi:type="dcterms:W3CDTF">2026-10-17T13:15:40Z</dcterms:modified>
</cp:coreProperties>
</file>