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94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96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9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4.xlsx"/></Relationships>
</file>

<file path=ppt/charts/_rels/chart9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5.xlsx"/></Relationships>
</file>

<file path=ppt/charts/_rels/chart9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6.xlsx"/></Relationships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从城市热环境现象出发，提出可验证的问题：绿地到底能在多大程度上缓解高温。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遥感影像结合地面观测，构建分析框架。空间尺度与时间尺度如何匹配，是方法的关键。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绿地规模与连通性对降温的作用存在差异，连通性好的绿地对周边降温更有效。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分区统计，量化格局与温度的关系。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显著性与稳健性检验并重。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相关系数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绿地率与降温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绿地覆盖率与地表温度的负相关程度。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最大温差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研究区内不同下垫面的温差极值。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研究单元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覆盖研究区的主要空间单元。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从现象到问题，再到可验证的假设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时间尺度：结论基于研究时段，外推需谨慎。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空间范围：样本区域之外不宜直接套用。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从城市热环境现象出发，提出可验证的问题：绿地到底能在多大…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遥感影像结合地面观测，构建分析框架。空间尺度与时间尺度如…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绿地规模与连通性对降温的作用存在差异，连通性好的绿地对周…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给出规划启示，也如实说明局限，比如数据分辨率与季节代表性…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「高连通」最高（4.6），「低连通」最低（0.8），差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12.6，均值 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「高连通」占比最高，约 37%，是本页结构里的主要构成。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2026-10-17T13:18:08Z</dcterms:created>
  <dcterms:modified xsi:type="dcterms:W3CDTF">2026-10-17T13:18:08Z</dcterms:modified>
</cp:coreProperties>
</file>