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0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_rels/chart10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为什么做这个课题，临床上或科学上的空白在哪，先把「必要性」讲透。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样本、分组、指标与统计方法逐项说明，让评委能判断结论是否可靠。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关键指标的变化与统计学意义，该显著的显著，不显著的也如实报告。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分组与对照设置严谨可控。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原始数据留痕，可复现。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检验方法匹配数据类型。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为什么做这个课题，临床上或科学上的空白在哪，先把「必要性」讲透。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样本、分组、指标与统计方法逐项说明，让评委能判断结论是否可靠。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关键指标的变化与统计学意义，该显著的显著，不显著的也如实报告。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产出形式讲清楚，后续可延伸的方向也点出来，体现研究的延续性。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符合入排标准的有效样本量。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主要终点指标的相对改善幅度。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研究期内发表与投稿情况。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5F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56BD9">
              <a:alpha val="10000"/>
            </a:srgbClr>
          </a:solidFill>
          <a:ln w="14288">
            <a:solidFill>
              <a:srgbClr val="256B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「高剂量组」最高（63），「对照组」最低（42），差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214，均值 53.5，可按高低落差定优先级。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从「对照组」到「高剂量组」，指标上升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峰值在「高剂量组」（63），谷值在「对照组」（42）。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2026-10-17T13:18:33Z</dcterms:created>
  <dcterms:modified xsi:type="dcterms:W3CDTF">2026-10-17T13:18:33Z</dcterms:modified>
</cp:coreProperties>
</file>