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118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119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20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charts/_rels/chart11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8.xlsx"/></Relationships>
</file>

<file path=ppt/charts/_rels/chart11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9.xlsx"/></Relationships>
</file>

<file path=ppt/charts/_rels/chart12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0.xlsx"/></Relationships>
</file>

<file path=ppt/charts/chart1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负责模块的关键指标表现 · 整体表现</c:v>
                </c:pt>
              </c:strCache>
            </c:strRef>
          </c:tx>
          <c:spPr>
            <a:solidFill>
              <a:srgbClr val="1A4EA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9A4E8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用户留存</c:v>
                  </c:pt>
                  <c:pt idx="1">
                    <c:v>转化率</c:v>
                  </c:pt>
                  <c:pt idx="2">
                    <c:v>活跃度</c:v>
                  </c:pt>
                  <c:pt idx="3">
                    <c:v>满意度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26</c:v>
                </c:pt>
                <c:pt idx="2">
                  <c:v>31</c:v>
                </c:pt>
                <c:pt idx="3">
                  <c:v>45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1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bubble3D val="0"/>
            <c:spPr>
              <a:solidFill>
                <a:srgbClr val="79A4E8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用户留存</c:v>
                </c:pt>
                <c:pt idx="1">
                  <c:v>转化率</c:v>
                </c:pt>
                <c:pt idx="2">
                  <c:v>活跃度</c:v>
                </c:pt>
                <c:pt idx="3">
                  <c:v>满意度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38</c:v>
                </c:pt>
                <c:pt idx="1">
                  <c:v>26</c:v>
                </c:pt>
                <c:pt idx="2">
                  <c:v>31</c:v>
                </c:pt>
                <c:pt idx="3">
                  <c:v>45</c:v>
                </c:pt>
              </c:numCache>
            </c:numRef>
          </c:val>
        </c:ser>
        <c:firstSliceAng val="0"/>
        <c:holeSize val="50"/>
      </c:doughnutChart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1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A4EA0"/>
            </a:solidFill>
            <a:ln w="25400" cap="flat">
              <a:solidFill>
                <a:srgbClr val="1A4EA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A4EA0"/>
              </a:solidFill>
              <a:ln w="9525" cap="flat">
                <a:solidFill>
                  <a:srgbClr val="1A4EA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用户留存</c:v>
                  </c:pt>
                  <c:pt idx="1">
                    <c:v>转化率</c:v>
                  </c:pt>
                  <c:pt idx="2">
                    <c:v>活跃度</c:v>
                  </c:pt>
                  <c:pt idx="3">
                    <c:v>满意度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26</c:v>
                </c:pt>
                <c:pt idx="2">
                  <c:v>31</c:v>
                </c:pt>
                <c:pt idx="3">
                  <c:v>45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1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1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2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求职简历 · 个人作品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五年产品经验，擅长从 0 到 1 打磨可用的产品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一句话介绍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核心能力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代表项目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三项核心能力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六项技能标签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一句话介绍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一句话介绍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做过什么、擅长什么、想去哪，开门见山。第一屏就要让人记住你。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核心能力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核心能力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需求分析、方案设计、跨团队推进，三项能力各配一句具体做法。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代表项目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代表项目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挑两到三个项目，讲清你担任的角色和最终结果，别只写项目背景。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18" name="Shape 1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三项核心能力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懂需求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能分清真需求与伪需求。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会设计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能把想法画成能落地的方案。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能推进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跨团队协作，把项目推着走。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0" name="Shape 2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33" name="Text 2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09918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37541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042035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042035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396490"/>
            <a:ext cx="666750" cy="438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472690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396490"/>
            <a:ext cx="2381250" cy="438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472690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396490"/>
            <a:ext cx="7315200" cy="438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472690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834640"/>
            <a:ext cx="10363200" cy="495300"/>
          </a:xfrm>
          <a:prstGeom prst="rect">
            <a:avLst/>
          </a:prstGeom>
          <a:solidFill>
            <a:srgbClr val="DFE6F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29584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125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29584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一句话介绍</a:t>
            </a:r>
            <a:endParaRPr lang="en-US" sz="1125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9584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做过什么、擅长什么、想去哪，开门见山。第一屏就要让人记住你。</a:t>
            </a:r>
            <a:endParaRPr lang="en-US" sz="1125" dirty="0"/>
          </a:p>
        </p:txBody>
      </p:sp>
      <p:sp>
        <p:nvSpPr>
          <p:cNvPr id="16" name="Shape 14"/>
          <p:cNvSpPr/>
          <p:nvPr/>
        </p:nvSpPr>
        <p:spPr>
          <a:xfrm>
            <a:off x="914400" y="332041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4537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125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4537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核心能力</a:t>
            </a:r>
            <a:endParaRPr lang="en-US" sz="1125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4537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需求分析、方案设计、跨团队推进，三项能力各配一句具体做法。</a:t>
            </a:r>
            <a:endParaRPr lang="en-US" sz="1125" dirty="0"/>
          </a:p>
        </p:txBody>
      </p:sp>
      <p:sp>
        <p:nvSpPr>
          <p:cNvPr id="20" name="Shape 18"/>
          <p:cNvSpPr/>
          <p:nvPr/>
        </p:nvSpPr>
        <p:spPr>
          <a:xfrm>
            <a:off x="914400" y="381571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25240"/>
            <a:ext cx="10363200" cy="495300"/>
          </a:xfrm>
          <a:prstGeom prst="rect">
            <a:avLst/>
          </a:prstGeom>
          <a:solidFill>
            <a:srgbClr val="DFE6F3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39490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125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39490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代表项目</a:t>
            </a:r>
            <a:endParaRPr lang="en-US" sz="1125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39490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挑两到三个项目，讲清你担任的角色和最终结果，别只写项目背景。</a:t>
            </a:r>
            <a:endParaRPr lang="en-US" sz="1125" dirty="0"/>
          </a:p>
        </p:txBody>
      </p:sp>
      <p:sp>
        <p:nvSpPr>
          <p:cNvPr id="25" name="Shape 23"/>
          <p:cNvSpPr/>
          <p:nvPr/>
        </p:nvSpPr>
        <p:spPr>
          <a:xfrm>
            <a:off x="914400" y="431101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66800" y="44443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125" dirty="0"/>
          </a:p>
        </p:txBody>
      </p:sp>
      <p:sp>
        <p:nvSpPr>
          <p:cNvPr id="27" name="Text 25"/>
          <p:cNvSpPr txBox="1"/>
          <p:nvPr/>
        </p:nvSpPr>
        <p:spPr>
          <a:xfrm>
            <a:off x="1733550" y="44443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求职意向</a:t>
            </a:r>
            <a:endParaRPr lang="en-US" sz="1125" dirty="0"/>
          </a:p>
        </p:txBody>
      </p:sp>
      <p:sp>
        <p:nvSpPr>
          <p:cNvPr id="28" name="Text 26"/>
          <p:cNvSpPr txBox="1"/>
          <p:nvPr/>
        </p:nvSpPr>
        <p:spPr>
          <a:xfrm>
            <a:off x="4114800" y="44443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目标岗位、期望方向与到岗时间写明白，减少来回沟通的成本。</a:t>
            </a:r>
            <a:endParaRPr lang="en-US" sz="1125" dirty="0"/>
          </a:p>
        </p:txBody>
      </p:sp>
      <p:sp>
        <p:nvSpPr>
          <p:cNvPr id="29" name="Shape 27"/>
          <p:cNvSpPr/>
          <p:nvPr/>
        </p:nvSpPr>
        <p:spPr>
          <a:xfrm>
            <a:off x="914400" y="480631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7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六项技能标签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需求分析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访谈、调研、竞品分析。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方案设计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原型、流程、规则设计。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数据分析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漏斗、留存、归因分析。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项目推进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跨部门协作与节奏把控。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用户沟通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把用户的话翻译成需求。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文档能力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需求文档清晰、可执行。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3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4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求职简历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一句话介绍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核心能力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代表项目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6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7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一句话介绍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75F12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核心能力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75F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94993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代表项目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求职意向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为什么选我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能落地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不止会想，还能推动上线。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懂业务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能把业务语言翻译成产品方案。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看数据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用数据验证效果，不做拍脑袋的决策。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0100" y="215098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800100" y="244625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好简历的三个标准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800100" y="3132058"/>
            <a:ext cx="8001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00100" y="3408283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一页写清核心信息，别让 HR 去翻。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800100" y="3841194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每个项目都写清你的角色和结果。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>
            <a:off x="800100" y="4274106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数字比形容词可信，能力比头衔重要。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800100" y="4802267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477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6477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Shape 1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定位矩阵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905000" y="5867400"/>
            <a:ext cx="9182100" cy="190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7" name="Shape 5"/>
          <p:cNvSpPr/>
          <p:nvPr/>
        </p:nvSpPr>
        <p:spPr>
          <a:xfrm>
            <a:off x="1905000" y="2286000"/>
            <a:ext cx="19050" cy="35814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905000" y="20383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↑ 业务价值</a:t>
            </a:r>
            <a:endParaRPr lang="en-US" sz="975" dirty="0"/>
          </a:p>
        </p:txBody>
      </p:sp>
      <p:sp>
        <p:nvSpPr>
          <p:cNvPr id="9" name="Text 7"/>
          <p:cNvSpPr txBox="1"/>
          <p:nvPr/>
        </p:nvSpPr>
        <p:spPr>
          <a:xfrm>
            <a:off x="8229600" y="59626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落地难度 →</a:t>
            </a:r>
            <a:endParaRPr lang="en-US" sz="975" dirty="0"/>
          </a:p>
        </p:txBody>
      </p:sp>
      <p:sp>
        <p:nvSpPr>
          <p:cNvPr id="10" name="Text 8"/>
          <p:cNvSpPr txBox="1"/>
          <p:nvPr/>
        </p:nvSpPr>
        <p:spPr>
          <a:xfrm>
            <a:off x="914400" y="5962650"/>
            <a:ext cx="152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低 ←→ 高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1924050" y="23145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E0E9F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2095500" y="24574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优先攻坚</a:t>
            </a:r>
            <a:endParaRPr lang="en-US" sz="1425" dirty="0"/>
          </a:p>
        </p:txBody>
      </p:sp>
      <p:sp>
        <p:nvSpPr>
          <p:cNvPr id="13" name="Text 11"/>
          <p:cNvSpPr txBox="1"/>
          <p:nvPr/>
        </p:nvSpPr>
        <p:spPr>
          <a:xfrm>
            <a:off x="2095500" y="27622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价值高、难度大：作为重点专项立项推进。</a:t>
            </a:r>
            <a:endParaRPr lang="en-US" sz="975" dirty="0"/>
          </a:p>
        </p:txBody>
      </p:sp>
      <p:sp>
        <p:nvSpPr>
          <p:cNvPr id="14" name="Shape 12"/>
          <p:cNvSpPr/>
          <p:nvPr/>
        </p:nvSpPr>
        <p:spPr>
          <a:xfrm>
            <a:off x="6515100" y="23145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CADBF6"/>
          </a:solidFill>
          <a:ln w="11430">
            <a:solidFill>
              <a:srgbClr val="256BD9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686550" y="24574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快速见效</a:t>
            </a:r>
            <a:endParaRPr lang="en-US" sz="1425" dirty="0"/>
          </a:p>
        </p:txBody>
      </p:sp>
      <p:sp>
        <p:nvSpPr>
          <p:cNvPr id="16" name="Text 14"/>
          <p:cNvSpPr txBox="1"/>
          <p:nvPr/>
        </p:nvSpPr>
        <p:spPr>
          <a:xfrm>
            <a:off x="6686550" y="27622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价值高、难度低：先做，形成可见成果。</a:t>
            </a:r>
            <a:endParaRPr lang="en-US" sz="975" dirty="0"/>
          </a:p>
        </p:txBody>
      </p:sp>
      <p:sp>
        <p:nvSpPr>
          <p:cNvPr id="17" name="Shape 15"/>
          <p:cNvSpPr/>
          <p:nvPr/>
        </p:nvSpPr>
        <p:spPr>
          <a:xfrm>
            <a:off x="1924050" y="41052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E0E9F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2095500" y="42481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择优补位</a:t>
            </a:r>
            <a:endParaRPr lang="en-US" sz="1425" dirty="0"/>
          </a:p>
        </p:txBody>
      </p:sp>
      <p:sp>
        <p:nvSpPr>
          <p:cNvPr id="19" name="Text 17"/>
          <p:cNvSpPr txBox="1"/>
          <p:nvPr/>
        </p:nvSpPr>
        <p:spPr>
          <a:xfrm>
            <a:off x="2095500" y="45529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价值低、难度低：有余力时补齐，避免长期空缺。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6515100" y="41052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E0E9FA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86550" y="42481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暂缓观察</a:t>
            </a:r>
            <a:endParaRPr lang="en-US" sz="1425" dirty="0"/>
          </a:p>
        </p:txBody>
      </p:sp>
      <p:sp>
        <p:nvSpPr>
          <p:cNvPr id="22" name="Text 20"/>
          <p:cNvSpPr txBox="1"/>
          <p:nvPr/>
        </p:nvSpPr>
        <p:spPr>
          <a:xfrm>
            <a:off x="6686550" y="45529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价值低、难度大：暂不投入，定期回看。</a:t>
            </a:r>
            <a:endParaRPr lang="en-US" sz="975" dirty="0"/>
          </a:p>
        </p:txBody>
      </p:sp>
      <p:sp>
        <p:nvSpPr>
          <p:cNvPr id="23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负责模块的关键指标表现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6F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「满意度」最高（45），「转化率」最低（26），差 19。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140，均值 35.0，可按高低落差定优先级。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6F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「满意度」占比最高，约 32%，是本页结构里的主要构成。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68%，可按占比高低分优先级投入。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6F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从「用户留存」到「满意度」，指标上升 7。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峰值在「满意度」（45），谷值在「转化率」（26）。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一句话介绍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核心能力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代表项目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求职意向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56BD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产品经理 · 求职简历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感谢阅读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期待与您进一步沟通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2026-10-17T13:20:03Z</dcterms:created>
  <dcterms:modified xsi:type="dcterms:W3CDTF">2026-10-17T13:20:03Z</dcterms:modified>
</cp:coreProperties>
</file>