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4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50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8.xlsx"/></Relationships>
</file>

<file path=ppt/charts/_rels/chart14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9.xlsx"/></Relationships>
</file>

<file path=ppt/charts/_rels/chart15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0.xlsx"/></Relationships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各类页面使用频率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内容页</c:v>
                </c:pt>
                <c:pt idx="1">
                  <c:v>数据页</c:v>
                </c:pt>
                <c:pt idx="2">
                  <c:v>结构页</c:v>
                </c:pt>
                <c:pt idx="3">
                  <c:v>封面尾页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· 版式示范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封面、目录、图表、结构页，一次看全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六个版式要点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按用途分类，快速找到需要的版式。封面、目录、图表、结构页，各有各的场景。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每类页面该注意什么，一眼看懂。重点是信息层级，不是装饰用了多少。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不同配色下的页面观感对比，同一套版式换色后气质完全不同。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图文、卡片、并列结构。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图表与关键数字呈现。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流程、层次、关系图示。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六个版式要点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对齐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元素对齐是专业感的基础。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主次分明，视线有落点。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留白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给内容留呼吸的空间。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色不过三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主色加辅助色，克制用色。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字体统一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标题正文各一套，不混用。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一致性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同类页面保持同一套规则。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内容再好，排版乱了也传不出去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先定结构：想清楚每页要讲什么再排版。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再套版式：按内容类型选对应版式。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3E5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3E5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2E3DD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0C3B3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3E4DE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15453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5453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0C3B3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496B6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59A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E3E0DA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E3E0D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12554A">
              <a:alpha val="20000"/>
            </a:srgbClr>
          </a:solidFill>
          <a:ln w="15240">
            <a:solidFill>
              <a:srgbClr val="12554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12554A">
              <a:alpha val="20000"/>
            </a:srgbClr>
          </a:solidFill>
          <a:ln w="15240">
            <a:solidFill>
              <a:srgbClr val="1255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0C3B33">
              <a:alpha val="20000"/>
            </a:srgbClr>
          </a:solidFill>
          <a:ln w="15240">
            <a:solidFill>
              <a:srgbClr val="0C3B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12554A">
              <a:alpha val="20000"/>
            </a:srgbClr>
          </a:solidFill>
          <a:ln w="15240">
            <a:solidFill>
              <a:srgbClr val="12554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「内容页」最高（42），「封面尾页」最低（14），差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「内容页」占比最高，约 42%，是本页结构里的主要构成。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从「内容页」到「封面尾页」，指标下降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峰值在「内容页」（42），谷值在「封面尾页」（14）。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版式与方法，随取随用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2026-10-17T13:22:06Z</dcterms:created>
  <dcterms:modified xsi:type="dcterms:W3CDTF">2026-10-17T13:22:06Z</dcterms:modified>
</cp:coreProperties>
</file>