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2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引导期时间分配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跟岗学习</c:v>
                </c:pt>
                <c:pt idx="1">
                  <c:v>制度与安全</c:v>
                </c:pt>
                <c:pt idx="2">
                  <c:v>团队融入</c:v>
                </c:pt>
                <c:pt idx="3">
                  <c:v>系统操作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6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7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8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70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入职六件事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安全规范与应急流程必须掌握。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认同事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认识直属团队与对接的协同岗位。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定目标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与主管对齐试用期的阶段性目标。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7DB"/>
          </a:solidFill>
          <a:ln w="9525">
            <a:solidFill>
              <a:srgbClr val="287A4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「跟岗学习」占比最高，约 40%，是本页结构里的主要构成。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从「跟岗学习」到「系统操作」，指标下降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峰值在「跟岗学习」（40），谷值在「系统操作」（15）。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6DD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2026-10-17T14:54:47Z</dcterms:created>
  <dcterms:modified xsi:type="dcterms:W3CDTF">2026-10-17T14:54:47Z</dcterms:modified>
</cp:coreProperties>
</file>