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9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20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21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各类客诉占比 · 整体表现</c:v>
                </c:pt>
              </c:strCache>
            </c:strRef>
          </c:tx>
          <c:spPr>
            <a:solidFill>
              <a:srgbClr val="9E231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58076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F1B7B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上菜速度</c:v>
                  </c:pt>
                  <c:pt idx="1">
                    <c:v>菜品口味</c:v>
                  </c:pt>
                  <c:pt idx="2">
                    <c:v>服务态度</c:v>
                  </c:pt>
                  <c:pt idx="3">
                    <c:v>环境卫生</c:v>
                  </c:pt>
                  <c:pt idx="4">
                    <c:v>结账流程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bubble3D val="0"/>
            <c:spPr>
              <a:solidFill>
                <a:srgbClr val="E58076"/>
              </a:solidFill>
              <a:effectLst/>
            </c:spPr>
          </c:dPt>
          <c:dPt>
            <c:idx val="4"/>
            <c:bubble3D val="0"/>
            <c:spPr>
              <a:solidFill>
                <a:srgbClr val="F1B7B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上菜速度</c:v>
                </c:pt>
                <c:pt idx="1">
                  <c:v>菜品口味</c:v>
                </c:pt>
                <c:pt idx="2">
                  <c:v>服务态度</c:v>
                </c:pt>
                <c:pt idx="3">
                  <c:v>环境卫生</c:v>
                </c:pt>
                <c:pt idx="4">
                  <c:v>结账流程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</c:ser>
        <c:firstSliceAng val="0"/>
        <c:holeSize val="50"/>
      </c:doughnutChart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7A1D18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9E231A"/>
            </a:solidFill>
            <a:ln w="25400" cap="flat">
              <a:solidFill>
                <a:srgbClr val="9E231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9E231A"/>
              </a:solidFill>
              <a:ln w="9525" cap="flat">
                <a:solidFill>
                  <a:srgbClr val="9E231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上菜速度</c:v>
                  </c:pt>
                  <c:pt idx="1">
                    <c:v>菜品口味</c:v>
                  </c:pt>
                  <c:pt idx="2">
                    <c:v>服务态度</c:v>
                  </c:pt>
                  <c:pt idx="3">
                    <c:v>环境卫生</c:v>
                  </c:pt>
                  <c:pt idx="4">
                    <c:v>结账流程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7A1D18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门店培训 · 服务标准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把「态度好」拆成看得见、学得会的动作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服务现场的三个动作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客诉处理六步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服务升级后的三个变化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D42C1D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站姿、引导、递物，客人第一眼就看见了。仪态端正，后面的话才有人愿意听；姿态散漫，问候语说得再标准也打折扣。迎宾时身体正对客人，指示方向用整掌、不用手指。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D42C1D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问候、复述、确认，三步做完再谈需求。复述不是多余，是让对方确认你听懂了：点单重复菜名和数量，订位重复时间和人数，都是省事的做法。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D42C1D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先安抚、再了解、后处理，顺序不能反。人在情绪上时讲道理，只会把火越烧越旺。先把话接住，说一句「这事我来跟」，再问细节、给时限，别急着解释是谁的责任。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D42C1D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每一类投诉都记下来，月底回头看是哪一环松了。投诉是免费的体检报告，别只解决当次。同类问题连着出现三次，就该动流程，而不是再培训一遍。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38" name="Shape 32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39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40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41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服务现场的三个动作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迎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主动问候、目光到位、及时引导入座。三步一气做完，别让客人站在门口等人。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听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让对方说完，复述一遍确认理解无误。中途不打断，问清事实再给方案。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给出明确的处理动作和时限，别让客人等空。能当场做的主动作当场做，做不到的给时间和人。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站姿、引导、递物，客人第一眼就看见了。仪态端正，后面的话才有人愿意听；姿态散漫，问候语说得再标准也打折扣。迎宾时身体正对客人，指示方向用整掌、不用手指。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问候、复述、确认，三步做完再谈需求。复述不是多余，是让对方确认你听懂了：点单重复菜名和数量，订位重复时间和人数，都是省事的做法。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先安抚、再了解、后处理，顺序不能反。人在情绪上时讲道理，只会把火越烧越旺。先把话接住，说一句「这事我来跟」，再问细节、给时限，别急着解释是谁的责任。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4E4E3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每一类投诉都记下来，月底回头看是哪一环松了。投诉是免费的体检报告，别只解决当次。同类问题连着出现三次，就该动流程，而不是再培训一遍。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客诉处理六步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倾听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不打断，让对方把话说完。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共情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先认感受，再谈问题本身。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核实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弄清事实，不急于下结论。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给方案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给出可选项，让对方有选择感。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跟进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处理完再回访一次，确认满意。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归类记录，推动流程改进。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服务升级后的三个变化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4.8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顾客评分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礼仪动作标准化后，好评率稳步上升。差评里「态度」类占比明显下降。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客诉升级率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当场接住情绪，矛盾大多在第一线化解。只有三成左右的投诉需要主管介入。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分钟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响应时限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点单、上菜、呼应的响应都框进时限里。超时未响应，系统自动提醒领班。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商务培训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0B7D83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B7D8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A22116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服务是可以被教的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把「态度好」拆成具体动作，人人都能做到位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有标准：每个动作都有可对照的规范。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有演练：场景模拟，比听讲记得牢。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把服务做成可以复制的动作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有标准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每个动作都有可对照的规范。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有演练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场景模拟，比听讲记得牢。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有反馈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每天班前会点一句，进步看得见。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F9DFD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076825" cy="38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站姿、引导、递物，客人第一眼就看见了。仪态端正，后面的话…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00775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F9DFDD"/>
          </a:solidFill>
          <a:ln/>
        </p:spPr>
      </p:sp>
      <p:sp>
        <p:nvSpPr>
          <p:cNvPr id="12" name="Shape 10"/>
          <p:cNvSpPr/>
          <p:nvPr/>
        </p:nvSpPr>
        <p:spPr>
          <a:xfrm>
            <a:off x="6200775" y="1792605"/>
            <a:ext cx="5076825" cy="38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10325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6410325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10325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问候、复述、确认，三步做完再谈需求。复述不是多余，是让对…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F9DFDD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076825" cy="38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23950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123950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23950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先安抚、再了解、后处理，顺序不能反。人在情绪上时讲道理，…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00775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F9DFDD"/>
          </a:solidFill>
          <a:ln/>
        </p:spPr>
      </p:sp>
      <p:sp>
        <p:nvSpPr>
          <p:cNvPr id="22" name="Shape 20"/>
          <p:cNvSpPr/>
          <p:nvPr/>
        </p:nvSpPr>
        <p:spPr>
          <a:xfrm>
            <a:off x="6200775" y="4001453"/>
            <a:ext cx="5076825" cy="38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10325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6410325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10325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每一类投诉都记下来，月底回头看是哪一环松了。投诉是免费的…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3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各类客诉占比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4E4E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「上菜速度」最高（34），「结账流程」最低（9），差 25。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4E4E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「上菜速度」占比最高，约 34%，是本页结构里的主要构成。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66%，可按占比高低分优先级投入。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4E4E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从「上菜速度」到「结账流程」，指标下降 25。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峰值在「上菜速度」（34），谷值在「结账流程」（9）。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42C1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服务做细，生意才稳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2026-10-17T14:55:32Z</dcterms:created>
  <dcterms:modified xsi:type="dcterms:W3CDTF">2026-10-17T14:55:32Z</dcterms:modified>
</cp:coreProperties>
</file>