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3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同体积不同材料的浮沉情况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始终竖直向上，与重力方向相反。与物体运动方向、容器摆放方式无关。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V排，与物体本身密度无关。只取决于液体密度和排开液体的体积。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比较密度或受力，三种状态分清。ρ物小于 ρ液漂浮，相等悬浮，大于则下沉。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解题六步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统一单位后再代入计算。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算结果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注意有效数字与单位。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验合理性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结果是否符合常识与量级。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先把「浮力从哪来」讲透，公式是水到渠成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漂浮：ρ物 &lt; ρ液，F浮 = G物。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悬浮：ρ物 = ρ液，F浮 = G物。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技巧：先做后讲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让学生先猜、再做、后讲，课堂参与度完全不同。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一节课留十分钟做小实验，比多讲两道题更有效。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「铁块」最高（7.9），「木块」最低（0.6），差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13.100000000000001，均值 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「铁块」占比最高，约 60%，是本页结构里的主要构成。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40%，可按占比高低分优先级投入。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从「木块」到「铁块」，指标上升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峰值在「铁块」（7.9），谷值在「木块」（0.6）。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2026-10-17T14:55:46Z</dcterms:created>
  <dcterms:modified xsi:type="dcterms:W3CDTF">2026-10-17T14:55:46Z</dcterms:modified>
</cp:coreProperties>
</file>