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37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39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记录散落在本子和表格里，统计靠手工汇总，异常靠口头传递。这些事单看都不大，累积三年就成了一笔说不清的账：设备坏过几次、谁修的、花了多少，没人能当场答上来。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点检、报修、派工、验收全流程线上留痕，谁在哪一步、什么时候做的，记录下来可追溯。手机扫码就能填，不用回办公室补录，这是能不能用起来的关键。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设备健康度、故障率、维修工时自动成图。数据不会说谎，它把「感觉还行」变成「具体是多少」。有了连续三个月的曲线，换件还是大修，判断就有了依据。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工具只是起点，用得起来才算数。上线初期要陪着用、盯着用，前两周每天看一次填报率，谁漏填当场问；等到不用提醒也会填，项目才算落地。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1" name="Shape 6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2" name="Shape 6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3" name="Shape 6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4" name="Text 6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5" name="Text 6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6" name="Text 7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扫码点检、拍照留证、异常一键上报。手机上三步完成，不额外增加动作。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数据汇总、报表生成、多厂区统一管理。权限按角色拆，谁看哪块由管理员定。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健康度评分与故障趋势，辅助决策。评分口径要写清楚，避免各厂算法不一致。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异常早发现，计划性维修替换应急抢修。多数故障在点检阶段就被拦下。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统计自动生成，人从表格里解放出来。月底不再需要专人花两天汇总。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每一次点检都可追到人、时间与照片。有争议时调记录，不必靠回忆。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OEE。数值来自试点产线实测，不是行业均值。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懂现场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从车间需求长出来的产品，不是纸上功能。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能落地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轻部署、快上手，不用改造现有流程。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可扩展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从小厂区起步，按需扩展不浪费。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「报表准确率」最高（99），「异常响应」最低（88），差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377，均值 94.3，可按高低落差定优先级。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「报表准确率」占比最高，约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从「点检及时率」到「报表准确率」，指标上升 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峰值在「报表准确率」（99），谷值在「异常响应」（88）。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2026-10-17T14:56:50Z</dcterms:created>
  <dcterms:modified xsi:type="dcterms:W3CDTF">2026-10-17T14:56:50Z</dcterms:modified>
</cp:coreProperties>
</file>