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6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3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 · 整体表现</c:v>
                </c:pt>
              </c:strCache>
            </c:strRef>
          </c:tx>
          <c:spPr>
            <a:solidFill>
              <a:srgbClr val="FFD7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09BD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bubble3D val="0"/>
            <c:spPr>
              <a:solidFill>
                <a:srgbClr val="909BD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0D98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D700"/>
            </a:solidFill>
            <a:ln w="25400" cap="flat">
              <a:solidFill>
                <a:srgbClr val="FFD7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D700"/>
              </a:solidFill>
              <a:ln w="9525" cap="flat">
                <a:solidFill>
                  <a:srgbClr val="FFD7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这一季的颜色是从城市秋日里捡来的：下午四点的斜光、老楼外墙的砖红、梧桐落叶的焦糖。整体偏暖不冷艳，穿上就有一种想靠近、想说话的松弛感。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保暖不臃肿是这季的核心诉求。填充换成更轻的科技棉，外层用更挺的斜纹织法，里层加一层薄绒，厚度减了两成，热量反而更稳。手感偏干爽，不反光，日常穿不显廉价。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廓形整体放松，肩线做正、下摆留量，抬手、开车、抱孩子都不绷。颜色压在驼、棕、灰这条线上，配牛仔配西装都不出错，一件能从通勤穿到周末。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一套三穿是这季主推的卖法：外套单穿配针织，内搭拆出来配大衣，下装换双短靴又是另一套。把三种搭法摆给顾客看，客单价自然往上走，退货率也低。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D70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5D7AF7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D7A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48B0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让客人一眼看见这一季的气质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颜色好搭：大地色系不挑人、易搭配。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面料舒服：触感与保暖平衡得当。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好衣服要能穿进生活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再好看的设计，穿不出去就没有意义。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把搭配示范做足，客人才有想象空间。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一件多穿的建议，最能打动犹豫的客人。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A48B0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816E0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5D500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4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从「通勤外套」到「配饰」，指标下降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峰值在「通勤外套」（34），谷值在「配饰」（16）。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D7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2026-10-17T14:58:52Z</dcterms:created>
  <dcterms:modified xsi:type="dcterms:W3CDTF">2026-10-17T14:58:52Z</dcterms:modified>
</cp:coreProperties>
</file>