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7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7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7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7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提升主要来自非计划停机减少与换型时间压缩，两条主力线贡献最明显，明年目标再提两个点。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点检发现隐患后提前处理，加上预防性维修计划落地，突发故障明显少了，夜班最明显。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报修到到场平均二十分钟，到场到修复平均两小时，超时工单纳入班组考核。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数据从哪来，决定结论能走多远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36065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指标口径要统一，否则前后没得比。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原始记录留存，经得起复核。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承认短板不可怕，藏起来才麻烦。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50308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从「设备综合效率」到「技改计划完成」，指标下降 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峰值在「维修及时率」（96），谷值在「技改计划完成」（85）。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2026-10-17T14:59:34Z</dcterms:created>
  <dcterms:modified xsi:type="dcterms:W3CDTF">2026-10-17T14:59:34Z</dcterms:modified>
</cp:coreProperties>
</file>