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9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9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93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9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1.xlsx"/></Relationships>
</file>

<file path=ppt/charts/_rels/chart9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2.xlsx"/></Relationships>
</file>

<file path=ppt/charts/_rels/chart9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3.xlsx"/></Relationships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用户反馈问题分布 · 整体表现</c:v>
                </c:pt>
              </c:strCache>
            </c:strRef>
          </c:tx>
          <c:spPr>
            <a:solidFill>
              <a:srgbClr val="642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7DEC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D6B4F3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流程繁琐</c:v>
                  </c:pt>
                  <c:pt idx="1">
                    <c:v>加载缓慢</c:v>
                  </c:pt>
                  <c:pt idx="2">
                    <c:v>提示不清</c:v>
                  </c:pt>
                  <c:pt idx="3">
                    <c:v>功能缺失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bubble3D val="0"/>
            <c:spPr>
              <a:solidFill>
                <a:srgbClr val="B77DEC"/>
              </a:solidFill>
              <a:effectLst/>
            </c:spPr>
          </c:dPt>
          <c:dPt>
            <c:idx val="4"/>
            <c:bubble3D val="0"/>
            <c:spPr>
              <a:solidFill>
                <a:srgbClr val="D6B4F3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流程繁琐</c:v>
                </c:pt>
                <c:pt idx="1">
                  <c:v>加载缓慢</c:v>
                </c:pt>
                <c:pt idx="2">
                  <c:v>提示不清</c:v>
                </c:pt>
                <c:pt idx="3">
                  <c:v>功能缺失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</c:ser>
        <c:firstSliceAng val="0"/>
        <c:holeSize val="50"/>
      </c:doughnutChart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4239A"/>
            </a:solidFill>
            <a:ln w="25400" cap="flat">
              <a:solidFill>
                <a:srgbClr val="64239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4239A"/>
              </a:solidFill>
              <a:ln w="9525" cap="flat">
                <a:solidFill>
                  <a:srgbClr val="64239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流程繁琐</c:v>
                  </c:pt>
                  <c:pt idx="1">
                    <c:v>加载缓慢</c:v>
                  </c:pt>
                  <c:pt idx="2">
                    <c:v>提示不清</c:v>
                  </c:pt>
                  <c:pt idx="3">
                    <c:v>功能缺失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用户体验 · 满意度调研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把「哪里好用、哪里别扭」量化出来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体验的三个维度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三个核心数据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问卷收回八百六十份，叠加后台行为数据，再对十二位用户做深访。三个来源互相印证：问卷说态度，行为说事实，深访说原因，单一来源的结论容易偏。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总分四点三分看着还行，拆开看是易用四点六、效率三点八、可靠三点九。短板就在后两项，总分被易用拉着走，很容易让人误判，所以报告里必须拆开讲。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吐槽集中在两个触点：表单填写字段太多，审核等待没有明确预期。这两处占了全部负面反馈的六成以上，改好它们，整体评分能上一个台阶。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先做影响面大的：精简表单必填项、给审核加进度提示，两项改动成本都不高，两周就能上线。复杂功能重构放到下季度，先让用户看到变化，胜过一次性大改。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0" name="Shape 6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71" name="Shape 6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72" name="Shape 6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73" name="Shape 6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4" name="Text 6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5" name="Text 6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6" name="Text 7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体验的三个维度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易用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新用户三分钟内能否完成首次关键操作、路径有没有明显绕行，这一项分数最高。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效率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核心任务的平均完成步数与耗时，是这次拖分的主要来源，需要重点精简。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可靠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报错率与故障恢复时长，近半年两次较长中断直接拉低了信任感，仍是短板。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A2BE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问卷收回八百六十份，叠加后台行为数据，再对十二位用户做深访。三个来源互相印证：问卷说态度，行为说事实，深访说原因，单一来源的结论容易偏。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AE0F0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A2BE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总分四点三分看着还行，拆开看是易用四点六、效率三点八、可靠三点九。短板就在后两项，总分被易用拉着走，很容易让人误判，所以报告里必须拆开讲。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AE0F0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A2BE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吐槽集中在两个触点：表单填写字段太多，审核等待没有明确预期。这两处占了全部负面反馈的六成以上，改好它们，整体评分能上一个台阶。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AE0F0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A2BE2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先做影响面大的：精简表单必填项、给审核加进度提示，两项改动成本都不高，两周就能上线。复杂功能重构放到下季度，先让用户看到变化，胜过一次性大改。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7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8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9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0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2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定指标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先定要衡量的维度。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发问卷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问题简洁，避免诱导。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行为数据与自述互证。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做深访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找典型用户聊透原因。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区分真问题和伪需求。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排优先级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按影响面决定先改哪个。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三个核心数据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4.3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新用户评分高于老用户，差距主要出在效率维度，老用户对细节更敏感，值得单独分析。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吐槽率最高的环节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两条合计占负面反馈六成以上，且在不同人群里表现一致，不是个例，改动收益明确。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有效问卷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按注册时长分层抽样，新用户占四成、老用户六成，与真实结构基本一致，偏差可控。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43790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379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5B159C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改进要坚持的三件事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抓高频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优先改影响面最大的问题。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小步迭代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改完就看数据有没有变好。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持续听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把反馈通道一直开着。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满意度不是越高越好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评分普遍偏高时，要看看样本是否偏向重度用户。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真正有价值的是分维度对比，找出短板。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低分环节的深访，比问卷更能说明原因。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3CCF6"/>
          </a:solidFill>
          <a:ln w="11430">
            <a:solidFill>
              <a:srgbClr val="8A2BE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3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4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6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用户反馈问题分布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AE0F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「流程繁琐」最高（31），「其他」最低（11），差 20。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AE0F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「流程繁琐」占比最高，约 31%，是本页结构里的主要构成。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69%，可按占比高低分优先级投入。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53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AE0F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从「流程繁琐」到「其他」，指标下降 20。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峰值在「流程繁琐」（31），谷值在「其他」（11）。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改进项已排入下个迭代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2026-10-17T15:01:24Z</dcterms:created>
  <dcterms:modified xsi:type="dcterms:W3CDTF">2026-10-17T15:01:24Z</dcterms:modified>
</cp:coreProperties>
</file>