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0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0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_rels/chart10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按预先计算的样本量估算入组，实际脱落率低于预期，统计效能达标，可以下结论。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12.4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关键指标改善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绝对值变化同样有临床意义，亚组分析方向一致，未见明显异质性，值得进一步验证。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篇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产出论文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其中两篇发表在领域内主流期刊，另两篇在审，还有一项专利在申请，成果链条完整。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5F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56BD9">
              <a:alpha val="10000"/>
            </a:srgbClr>
          </a:solidFill>
          <a:ln w="14288">
            <a:solidFill>
              <a:srgbClr val="256BD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56BD9"/>
          </a:solidFill>
          <a:ln w="28575">
            <a:solidFill>
              <a:srgbClr val="EEF3F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3F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「高剂量组」最高（63），「对照组」最低（42），差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214，均值 53.5，可按高低落差定优先级。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从「对照组」到「高剂量组」，指标上升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峰值在「高剂量组」（63），谷值在「对照组」（42）。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2026-10-17T15:02:08Z</dcterms:created>
  <dcterms:modified xsi:type="dcterms:W3CDTF">2026-10-17T15:02:08Z</dcterms:modified>
</cp:coreProperties>
</file>