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6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27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同体积不同材料的浮沉情况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木块</c:v>
                </c:pt>
                <c:pt idx="1">
                  <c:v>冰</c:v>
                </c:pt>
                <c:pt idx="2">
                  <c:v>水</c:v>
                </c:pt>
                <c:pt idx="3">
                  <c:v>铝块</c:v>
                </c:pt>
                <c:pt idx="4">
                  <c:v>铁块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课堂教学 · 八年级下册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从现象到公式，把阿基米德原理用起来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解题六步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铁块沉底、铁船却浮在水面，先抛出这个矛盾，让学生自己产生疑问，再带着问题进入课堂。别急着给答案，先让他们猜，猜错也没关系，后面才有落差。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浸在液体或气体中的物体，会受到液体向上托的力，这个力就是浮力。方向竖直向上，施力物体是液体。注意辨析：浮力不是物体自己产生的，也不是因为物体轻。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V排。抓住「排开」两个字，概念就不会混：排开的是液体，不是物体本身的体积。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三个量知二求一，注意单位统一。再结合漂浮、悬浮、下沉三种状态判断受力：漂浮时 F浮=G，悬浮同样，下沉时 F浮&lt;G。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始终竖直向上，与重力方向相反。与物体运动方向、容器摆放方式无关。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 = ρ液 g V排，与物体本身密度无关。只取决于液体密度和排开液体的体积。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判断浮沉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比较密度或受力，三种状态分清。ρ物小于 ρ液漂浮，相等悬浮，大于则下沉。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7151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4773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1436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1436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102168"/>
            <a:ext cx="47625" cy="32385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62050" y="2749868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716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1162050" y="3220879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3" name="Shape 11"/>
          <p:cNvSpPr/>
          <p:nvPr/>
        </p:nvSpPr>
        <p:spPr>
          <a:xfrm>
            <a:off x="1162050" y="3691890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716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162050" y="4162901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716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7" name="Shape 15"/>
          <p:cNvSpPr/>
          <p:nvPr/>
        </p:nvSpPr>
        <p:spPr>
          <a:xfrm>
            <a:off x="63246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24600" y="2102168"/>
            <a:ext cx="47625" cy="32385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532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72250" y="2749868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818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572250" y="3220879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818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4" name="Shape 22"/>
          <p:cNvSpPr/>
          <p:nvPr/>
        </p:nvSpPr>
        <p:spPr>
          <a:xfrm>
            <a:off x="6572250" y="3691890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7818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6572250" y="4162901"/>
            <a:ext cx="66675" cy="6667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7818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铁块沉底、铁船却浮在水面，先抛出这个矛盾，让学生自己产生疑问，再带着问题进入课堂。别急着给答案，先让他们猜，猜错也没关系，后面才有落差。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浸在液体或气体中的物体，会受到液体向上托的力，这个力就是浮力。方向竖直向上，施力物体是液体。注意辨析：浮力不是物体自己产生的，也不是因为物体轻。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V排。抓住「排开」两个字，概念就不会混：排开的是液体，不是物体本身的体积。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三个量知二求一，注意单位统一。再结合漂浮、悬浮、下沉三种状态判断受力：漂浮时 F浮=G，悬浮同样，下沉时 F浮&lt;G。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铁块沉底、铁船却浮在水面，先抛出这个矛盾，让学生自己产生疑问，再带着问题进入课堂。别急着给答案，先让他们猜，猜错也没关系，后面才有落差。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浸在液体或气体中的物体，会受到液体向上托的力，这个力就是浮力。方向竖直向上，施力物体是液体。注意辨析：浮力不是物体自己产生的，也不是因为物体轻。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V排。抓住「排开」两个字，概念就不会混：排开的是液体，不是物体本身的体积。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三个量知二求一，注意单位统一。再结合漂浮、悬浮、下沉三种状态判断受力：漂浮时 F浮=G，悬浮同样，下沉时 F浮&lt;G。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解题六步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先标出已知量与所求量。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确认是漂浮、悬浮还是下沉。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按状态选 F浮 = G 或 F浮 = ρ液gV排。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统一单位后再代入计算。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算结果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注意有效数字与单位。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验合理性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结果是否符合常识与量级。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三种状态的判断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漂浮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&lt; ρ液，F浮 = G物。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悬浮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= ρ液，F浮 = G物。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下沉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&gt; ρ液，F浮 &lt; G物。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C2DBC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287A4C">
              <a:alpha val="10000"/>
            </a:srgbClr>
          </a:solidFill>
          <a:ln w="14288">
            <a:solidFill>
              <a:srgbClr val="287A4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「铁块」最高（7.9），「木块」最低（0.6），差 7.300000000000001。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13.100000000000001，均值 2.6，可按高低落差定优先级。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「铁块」占比最高，约 60%，是本页结构里的主要构成。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40%，可按占比高低分优先级投入。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从「木块」到「铁块」，指标上升 7.300000000000001。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峰值在「铁块」（7.9），谷值在「木块」（0.6）。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课后练习第 3、5、7 题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2026-10-17T23:00:04Z</dcterms:created>
  <dcterms:modified xsi:type="dcterms:W3CDTF">2026-10-17T23:00:04Z</dcterms:modified>
</cp:coreProperties>
</file>