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34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35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36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3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一天的时间都去哪了 · 整体表现</c:v>
                </c:pt>
              </c:strCache>
            </c:strRef>
          </c:tx>
          <c:spPr>
            <a:solidFill>
              <a:srgbClr val="6423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77DE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深度工作</c:v>
                  </c:pt>
                  <c:pt idx="1">
                    <c:v>会议沟通</c:v>
                  </c:pt>
                  <c:pt idx="2">
                    <c:v>消息与邮件</c:v>
                  </c:pt>
                  <c:pt idx="3">
                    <c:v>杂务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bubble3D val="0"/>
            <c:spPr>
              <a:solidFill>
                <a:srgbClr val="B77DEC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深度工作</c:v>
                </c:pt>
                <c:pt idx="1">
                  <c:v>会议沟通</c:v>
                </c:pt>
                <c:pt idx="2">
                  <c:v>消息与邮件</c:v>
                </c:pt>
                <c:pt idx="3">
                  <c:v>杂务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</c:ser>
        <c:firstSliceAng val="0"/>
        <c:holeSize val="50"/>
      </c:doughnutChart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4A1D6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64239A"/>
            </a:solidFill>
            <a:ln w="25400" cap="flat">
              <a:solidFill>
                <a:srgbClr val="64239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64239A"/>
              </a:solidFill>
              <a:ln w="9525" cap="flat">
                <a:solidFill>
                  <a:srgbClr val="64239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深度工作</c:v>
                  </c:pt>
                  <c:pt idx="1">
                    <c:v>会议沟通</c:v>
                  </c:pt>
                  <c:pt idx="2">
                    <c:v>消息与邮件</c:v>
                  </c:pt>
                  <c:pt idx="3">
                    <c:v>杂务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1D6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png"/><Relationship Id="rId10" Type="http://schemas.openxmlformats.org/officeDocument/2006/relationships/image" Target="../media/image-7-10.svg"/><Relationship Id="rId11" Type="http://schemas.openxmlformats.org/officeDocument/2006/relationships/image" Target="../media/image-7-11.png"/><Relationship Id="rId12" Type="http://schemas.openxmlformats.org/officeDocument/2006/relationships/image" Target="../media/image-7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团队共读 · 分享稿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把一本书读薄，再读成自己能用的方法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三个可带走的结论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六个实践动作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8A2BE2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消息一响就切走，会议连着会议，能连续专注两个小时都成了稀缺能力。这本书讲的不是自律鸡汤，而是怎么把专注当成一种可训练、可安排的产能。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8A2BE2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深度工作创造难以复制的价值，浮浅工作消耗时间却留不下东西。区别不在忙不忙，而在产出的含金量：一份能被别人两小时复刻的方案，很难撑起议价权。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8A2BE2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固定时段、减少切换、给任务设截止。把最难的事放在精力最好的那两小时，其余时间集中处理消息和琐事；每天开工前先写下今天唯一必须完成的那件事。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8A2BE2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给团队留出不被打扰的时段，把会议压缩到必要。制度上保护专注，个人习惯才守得住；如果团队默认随时打断，再强的自律也扛不住。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40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41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三个可带走的结论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8A2BE2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专注有价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能被复制的工作，价值也容易被摊薄。越难被替代的部分，越需要整块时间投入。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8A2BE2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时段要护住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每天留一段不被打扰的时间做难事。日历上先占住，别等空了再说。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8A2BE2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减少切换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频繁切换的代价比想象中高。一次打断，平均要二十多分钟才能回到原状态。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7151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4773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14363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14363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102168"/>
            <a:ext cx="47625" cy="323850"/>
          </a:xfrm>
          <a:prstGeom prst="rect">
            <a:avLst/>
          </a:prstGeom>
          <a:solidFill>
            <a:srgbClr val="8A2BE2">
              <a:alpha val="9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430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162050" y="2749868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716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11" name="Shape 9"/>
          <p:cNvSpPr/>
          <p:nvPr/>
        </p:nvSpPr>
        <p:spPr>
          <a:xfrm>
            <a:off x="1162050" y="3220879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716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3" name="Shape 11"/>
          <p:cNvSpPr/>
          <p:nvPr/>
        </p:nvSpPr>
        <p:spPr>
          <a:xfrm>
            <a:off x="1162050" y="3691890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3716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5" name="Shape 13"/>
          <p:cNvSpPr/>
          <p:nvPr/>
        </p:nvSpPr>
        <p:spPr>
          <a:xfrm>
            <a:off x="1162050" y="4162901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3716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7" name="Shape 15"/>
          <p:cNvSpPr/>
          <p:nvPr/>
        </p:nvSpPr>
        <p:spPr>
          <a:xfrm>
            <a:off x="63246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6324600" y="2102168"/>
            <a:ext cx="47625" cy="323850"/>
          </a:xfrm>
          <a:prstGeom prst="rect">
            <a:avLst/>
          </a:prstGeom>
          <a:solidFill>
            <a:srgbClr val="8A2BE2">
              <a:alpha val="90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532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572250" y="2749868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818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572250" y="3220879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7818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4" name="Shape 22"/>
          <p:cNvSpPr/>
          <p:nvPr/>
        </p:nvSpPr>
        <p:spPr>
          <a:xfrm>
            <a:off x="6572250" y="3691890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7818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6572250" y="4162901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7818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EAE0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消息一响就切走，会议连着会议，能连续专注两个小时都成了稀缺能力。这本书讲的不是自律鸡汤，而是怎么把专注当成一种可训练、可安排的产能。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深度工作创造难以复制的价值，浮浅工作消耗时间却留不下东西。区别不在忙不忙，而在产出的含金量：一份能被别人两小时复刻的方案，很难撑起议价权。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EAE0F0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固定时段、减少切换、给任务设截止。把最难的事放在精力最好的那两小时，其余时间集中处理消息和琐事；每天开工前先写下今天唯一必须完成的那件事。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给团队留出不被打扰的时段，把会议压缩到必要。制度上保护专注，个人习惯才守得住；如果团队默认随时打断，再强的自律也扛不住。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六个实践动作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固定时段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每天同一时间做同一件难事。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关掉打扰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消息静音，先做完再回。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单点任务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一次只做一件事。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设截止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给任务设时限，倒逼效率。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定期复盘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每周看看时间都花在哪。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想清目的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先问这件事值不值得做。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43790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3790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5B159C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注意力是最贵的资源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谁能守住专注，谁就守住了产出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少即是多：做的事越少，能做好得越多。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保护时间：把专注时段当会议一样排进日程。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定位矩阵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1905000" y="5867400"/>
            <a:ext cx="9182100" cy="190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7" name="Shape 5"/>
          <p:cNvSpPr/>
          <p:nvPr/>
        </p:nvSpPr>
        <p:spPr>
          <a:xfrm>
            <a:off x="1905000" y="2286000"/>
            <a:ext cx="19050" cy="35814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90500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业务价值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8229600" y="59626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落地难度 →</a:t>
            </a:r>
            <a:endParaRPr lang="en-US" sz="975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5962650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 ←→ 高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92405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EE1F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09550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优先攻坚</a:t>
            </a:r>
            <a:endParaRPr lang="en-US" sz="1425" dirty="0"/>
          </a:p>
        </p:txBody>
      </p:sp>
      <p:sp>
        <p:nvSpPr>
          <p:cNvPr id="13" name="Text 11"/>
          <p:cNvSpPr txBox="1"/>
          <p:nvPr/>
        </p:nvSpPr>
        <p:spPr>
          <a:xfrm>
            <a:off x="209550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价值高、难度大：作为重点专项立项推进。</a:t>
            </a:r>
            <a:endParaRPr lang="en-US" sz="975" dirty="0"/>
          </a:p>
        </p:txBody>
      </p:sp>
      <p:sp>
        <p:nvSpPr>
          <p:cNvPr id="14" name="Shape 12"/>
          <p:cNvSpPr/>
          <p:nvPr/>
        </p:nvSpPr>
        <p:spPr>
          <a:xfrm>
            <a:off x="651510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3CCF6"/>
          </a:solidFill>
          <a:ln w="11430">
            <a:solidFill>
              <a:srgbClr val="8A2BE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68655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快速见效</a:t>
            </a:r>
            <a:endParaRPr lang="en-US" sz="1425" dirty="0"/>
          </a:p>
        </p:txBody>
      </p:sp>
      <p:sp>
        <p:nvSpPr>
          <p:cNvPr id="16" name="Text 14"/>
          <p:cNvSpPr txBox="1"/>
          <p:nvPr/>
        </p:nvSpPr>
        <p:spPr>
          <a:xfrm>
            <a:off x="668655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价值高、难度低：先做，形成可见成果。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192405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EE1F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09550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择优补位</a:t>
            </a:r>
            <a:endParaRPr lang="en-US" sz="1425" dirty="0"/>
          </a:p>
        </p:txBody>
      </p:sp>
      <p:sp>
        <p:nvSpPr>
          <p:cNvPr id="19" name="Text 17"/>
          <p:cNvSpPr txBox="1"/>
          <p:nvPr/>
        </p:nvSpPr>
        <p:spPr>
          <a:xfrm>
            <a:off x="209550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价值低、难度低：有余力时补齐，避免长期空缺。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651510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EE1F8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8655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暂缓观察</a:t>
            </a:r>
            <a:endParaRPr lang="en-US" sz="1425" dirty="0"/>
          </a:p>
        </p:txBody>
      </p:sp>
      <p:sp>
        <p:nvSpPr>
          <p:cNvPr id="22" name="Text 20"/>
          <p:cNvSpPr txBox="1"/>
          <p:nvPr/>
        </p:nvSpPr>
        <p:spPr>
          <a:xfrm>
            <a:off x="668655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价值低、难度大：暂不投入，定期回看。</a:t>
            </a:r>
            <a:endParaRPr lang="en-US" sz="97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一天的时间都去哪了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AE0F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「消息与邮件」最高（31），「杂务」最低（19），差 12。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AE0F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「消息与邮件」占比最高，约 31%，是本页结构里的主要构成。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69%，可按占比高低分优先级投入。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AE0F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从「深度工作」到「杂务」，指标下降 3。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峰值在「消息与邮件」（31），谷值在「杂务」（19）。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A2BE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下次共读，期待你的分享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2026-10-17T23:00:35Z</dcterms:created>
  <dcterms:modified xsi:type="dcterms:W3CDTF">2026-10-17T23:00:35Z</dcterms:modified>
</cp:coreProperties>
</file>