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40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41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42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4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上线前后关键指标对比 · 整体表现</c:v>
                </c:pt>
              </c:strCache>
            </c:strRef>
          </c:tx>
          <c:spPr>
            <a:solidFill>
              <a:srgbClr val="89CFF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99C82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点检及时率</c:v>
                  </c:pt>
                  <c:pt idx="1">
                    <c:v>异常响应</c:v>
                  </c:pt>
                  <c:pt idx="2">
                    <c:v>维修闭环</c:v>
                  </c:pt>
                  <c:pt idx="3">
                    <c:v>报表准确率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97</c:v>
                </c:pt>
                <c:pt idx="1">
                  <c:v>88</c:v>
                </c:pt>
                <c:pt idx="2">
                  <c:v>93</c:v>
                </c:pt>
                <c:pt idx="3">
                  <c:v>99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DCE7F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bubble3D val="0"/>
            <c:spPr>
              <a:solidFill>
                <a:srgbClr val="E99C8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点检及时率</c:v>
                </c:pt>
                <c:pt idx="1">
                  <c:v>异常响应</c:v>
                </c:pt>
                <c:pt idx="2">
                  <c:v>维修闭环</c:v>
                </c:pt>
                <c:pt idx="3">
                  <c:v>报表准确率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97</c:v>
                </c:pt>
                <c:pt idx="1">
                  <c:v>88</c:v>
                </c:pt>
                <c:pt idx="2">
                  <c:v>93</c:v>
                </c:pt>
                <c:pt idx="3">
                  <c:v>99</c:v>
                </c:pt>
              </c:numCache>
            </c:numRef>
          </c:val>
        </c:ser>
        <c:firstSliceAng val="0"/>
        <c:holeSize val="50"/>
      </c:doughnutChart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DCE7F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89CFF0"/>
            </a:solidFill>
            <a:ln w="25400" cap="flat">
              <a:solidFill>
                <a:srgbClr val="89CFF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89CFF0"/>
              </a:solidFill>
              <a:ln w="9525" cap="flat">
                <a:solidFill>
                  <a:srgbClr val="89CFF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点检及时率</c:v>
                  </c:pt>
                  <c:pt idx="1">
                    <c:v>异常响应</c:v>
                  </c:pt>
                  <c:pt idx="2">
                    <c:v>维修闭环</c:v>
                  </c:pt>
                  <c:pt idx="3">
                    <c:v>报表准确率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97</c:v>
                </c:pt>
                <c:pt idx="1">
                  <c:v>88</c:v>
                </c:pt>
                <c:pt idx="2">
                  <c:v>93</c:v>
                </c:pt>
                <c:pt idx="3">
                  <c:v>99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DCE7F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image" Target="../media/image-6-9.png"/><Relationship Id="rId10" Type="http://schemas.openxmlformats.org/officeDocument/2006/relationships/image" Target="../media/image-6-10.svg"/><Relationship Id="rId11" Type="http://schemas.openxmlformats.org/officeDocument/2006/relationships/image" Target="../media/image-6-11.png"/><Relationship Id="rId12" Type="http://schemas.openxmlformats.org/officeDocument/2006/relationships/image" Target="../media/image-6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产品发布 · 方案介绍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让设备管理从「人盯人」变成「数据驱动」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方案能力的三个方面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质量控制点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方案六大能力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上线后的四个变化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46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8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49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89CFF0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89CFF0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记录散落在本子和表格里，统计靠手工汇总，异常靠口头传递。这些事单看都不大，累积三年就成了一笔说不清的账：设备坏过几次、谁修的、花了多少，没人能当场答上来。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89CFF0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89CFF0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点检、报修、派工、验收全流程线上留痕，谁在哪一步、什么时候做的，记录下来可追溯。手机扫码就能填，不用回办公室补录，这是能不能用起来的关键。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89CFF0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89CFF0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设备健康度、故障率、维修工时自动成图。数据不会说谎，它把「感觉还行」变成「具体是多少」。有了连续三个月的曲线，换件还是大修，判断就有了依据。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89CFF0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89CFF0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让习惯改变结果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工具只是起点，用得起来才算数。上线初期要陪着用、盯着用，前两周每天看一次填报率，谁漏填当场问；等到不用提醒也会填，项目才算落地。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38" name="Shape 32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7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8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9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60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方案能力的三个方面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9CFF0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89CFF0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9CFF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现场端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扫码点检、拍照留证、异常一键上报。手机上三步完成，不额外增加动作。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9CFF0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89CFF0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9CFF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云端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数据汇总、报表生成、多厂区统一管理。权限按角色拆，谁看哪块由管理员定。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9CFF0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89CFF0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9CFF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分析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健康度评分与故障趋势，辅助决策。评分口径要写清楚，避免各厂算法不一致。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1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2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4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2896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5659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质量控制点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232535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232535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3539490"/>
            <a:ext cx="10363200" cy="2857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93929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277749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89CFF0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277749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93929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选一条产线先行验证。</a:t>
            </a:r>
            <a:endParaRPr lang="en-US" sz="975" dirty="0"/>
          </a:p>
        </p:txBody>
      </p:sp>
      <p:sp>
        <p:nvSpPr>
          <p:cNvPr id="11" name="Text 9"/>
          <p:cNvSpPr txBox="1"/>
          <p:nvPr/>
        </p:nvSpPr>
        <p:spPr>
          <a:xfrm>
            <a:off x="401193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485013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89CFF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85013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401193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扩展到全部关键设备。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3196590" y="3549015"/>
            <a:ext cx="165354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08457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692277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89CFF0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92277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608457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数据接入管理看板。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5269230" y="3549015"/>
            <a:ext cx="165354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15721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899541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89CFF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899541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815721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按数据反哺点检标准。</a:t>
            </a:r>
            <a:endParaRPr lang="en-US" sz="975" dirty="0"/>
          </a:p>
        </p:txBody>
      </p:sp>
      <p:sp>
        <p:nvSpPr>
          <p:cNvPr id="25" name="Shape 23"/>
          <p:cNvSpPr/>
          <p:nvPr/>
        </p:nvSpPr>
        <p:spPr>
          <a:xfrm>
            <a:off x="7341870" y="3549015"/>
            <a:ext cx="165354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0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1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2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3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方案六大能力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移动点检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扫码即查，现场完成记录。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异常上报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拍照上报，自动流转到责任人。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工单流转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派工、处理、验收全流程可追溯。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数据看板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设备健康度与故障率一屏掌握。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台账管理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设备台账、备件与档案集中管理。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多厂协同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集团多厂区统一标准、分级权限。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41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0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1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63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上线后的四个变化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6D7F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37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6D7F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非计划停机下降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异常早发现，计划性维修替换应急抢修。多数故障在点检阶段就被拦下。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6235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38587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82905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6D7F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6D7F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382905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报表耗时缩短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382905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统计自动生成，人从表格里解放出来。月底不再需要专人花两天汇总。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1030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19" name="Shape 15"/>
          <p:cNvSpPr/>
          <p:nvPr/>
        </p:nvSpPr>
        <p:spPr>
          <a:xfrm>
            <a:off x="647700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865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47700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6D7F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6D7F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647700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点检留痕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647700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每一次点检都可追到人、时间与照片。有争议时调记录，不必靠回忆。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5825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25" name="Shape 20"/>
          <p:cNvSpPr/>
          <p:nvPr/>
        </p:nvSpPr>
        <p:spPr>
          <a:xfrm>
            <a:off x="912495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34487" y="2187893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912495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6D7F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6D7F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8" name="Text 22"/>
          <p:cNvSpPr txBox="1"/>
          <p:nvPr/>
        </p:nvSpPr>
        <p:spPr>
          <a:xfrm>
            <a:off x="912495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设备综合效率提升</a:t>
            </a:r>
            <a:endParaRPr lang="en-US" sz="1350" dirty="0"/>
          </a:p>
        </p:txBody>
      </p:sp>
      <p:sp>
        <p:nvSpPr>
          <p:cNvPr id="29" name="Text 23"/>
          <p:cNvSpPr txBox="1"/>
          <p:nvPr/>
        </p:nvSpPr>
        <p:spPr>
          <a:xfrm>
            <a:off x="912495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故障减少与响应提速共同拉动 OEE。数值来自试点产线实测，不是行业均值。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4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5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7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商业计划书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34" name="Shape 2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3" name="Shape 4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4" name="Text 4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4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F0744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0744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C9FDD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让习惯改变结果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4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5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7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192238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217658"/>
            <a:ext cx="4495800" cy="1009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落地靠的不是软件，是习惯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360658"/>
            <a:ext cx="8001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636883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系统上线只是开始，现场愿不愿意用才是关键。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6896100" y="4069794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把操作做得比纸质还简单，才有替换的动力。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>
            <a:off x="6896100" y="4502706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班组长的示范作用，比任何培训都管用。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6896100" y="5030867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要点矩阵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20324F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076825" cy="381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975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记录散落在本子和表格里，统计靠手工汇总，异常靠口头传递。…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00775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20324F"/>
          </a:solidFill>
          <a:ln/>
        </p:spPr>
      </p:sp>
      <p:sp>
        <p:nvSpPr>
          <p:cNvPr id="12" name="Shape 10"/>
          <p:cNvSpPr/>
          <p:nvPr/>
        </p:nvSpPr>
        <p:spPr>
          <a:xfrm>
            <a:off x="6200775" y="1792605"/>
            <a:ext cx="5076825" cy="381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10325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975" dirty="0"/>
          </a:p>
        </p:txBody>
      </p:sp>
      <p:sp>
        <p:nvSpPr>
          <p:cNvPr id="14" name="Text 12"/>
          <p:cNvSpPr txBox="1"/>
          <p:nvPr/>
        </p:nvSpPr>
        <p:spPr>
          <a:xfrm>
            <a:off x="6410325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6410325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点检、报修、派工、验收全流程线上留痕，谁在哪一步、什么时…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20324F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076825" cy="381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23950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975" dirty="0"/>
          </a:p>
        </p:txBody>
      </p:sp>
      <p:sp>
        <p:nvSpPr>
          <p:cNvPr id="19" name="Text 17"/>
          <p:cNvSpPr txBox="1"/>
          <p:nvPr/>
        </p:nvSpPr>
        <p:spPr>
          <a:xfrm>
            <a:off x="1123950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123950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设备健康度、故障率、维修工时自动成图。数据不会说谎，它把…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00775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20324F"/>
          </a:solidFill>
          <a:ln/>
        </p:spPr>
      </p:sp>
      <p:sp>
        <p:nvSpPr>
          <p:cNvPr id="22" name="Shape 20"/>
          <p:cNvSpPr/>
          <p:nvPr/>
        </p:nvSpPr>
        <p:spPr>
          <a:xfrm>
            <a:off x="6200775" y="4001453"/>
            <a:ext cx="5076825" cy="381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10325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975" dirty="0"/>
          </a:p>
        </p:txBody>
      </p:sp>
      <p:sp>
        <p:nvSpPr>
          <p:cNvPr id="24" name="Text 22"/>
          <p:cNvSpPr txBox="1"/>
          <p:nvPr/>
        </p:nvSpPr>
        <p:spPr>
          <a:xfrm>
            <a:off x="6410325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让习惯改变结果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6410325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工具只是起点，用得起来才算数。上线初期要陪着用、盯着用，…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0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1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2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3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上线前后关键指标对比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22F4A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「报表准确率」最高（99），「异常响应」最低（88），差 11。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377，均值 94.3，可按高低落差定优先级。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22F4A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「报表准确率」占比最高，约 26%，是本页结构里的主要构成。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74%，可按占比高低分优先级投入。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22F4A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从「点检及时率」到「报表准确率」，指标上升 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峰值在「报表准确率」（99），谷值在「异常响应」（88）。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让习惯改变结果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9CFF0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1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合作请联系 · 974工具箱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2026-10-17T23:01:00Z</dcterms:created>
  <dcterms:modified xsi:type="dcterms:W3CDTF">2026-10-17T23:01:00Z</dcterms:modified>
</cp:coreProperties>
</file>