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88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8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8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影响购买决策的主要因素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清洗无效样本再分析。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找规律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交叉分析找出关键差异。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给建议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结论对应可行动的方向。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有效样本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一线、新一线、三四线按比例配额，剔除作答时长过短与直线作答的问卷，代表性可控。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市场增速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增速较前两年明显放缓，线上仍快于线下，增量主要来自下沉市场，价格带在下移。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首要决策因素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排在后面的是品牌知名度与售后，说明这一品类的竞争仍停在产品本身，还没走到品牌溢价。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样本决定结论的边界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样本偏向哪一类人，结论就只能覆盖哪一类人。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把抽样方法写清楚，报告才有说服力。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不要用个别访谈的感受替代整体数据。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A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B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256C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C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「价格」最高（68），「服务」最低（33），差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248，均值 49.6，可按高低落差定优先级。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2026-10-17T23:04:25Z</dcterms:created>
  <dcterms:modified xsi:type="dcterms:W3CDTF">2026-10-17T23:04:25Z</dcterms:modified>
</cp:coreProperties>
</file>