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9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9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技巧：答辩要守好时间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核心结论讲透，方法细节可以略过，留给老师提问环节。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预想三个最可能被问到的问题，准备好答案。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「高连通」最高（4.6），「低连通」最低（0.8），差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12.6，均值 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「高连通」占比最高，约 37%，是本页结构里的主要构成。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2026-10-17T23:05:04Z</dcterms:created>
  <dcterms:modified xsi:type="dcterms:W3CDTF">2026-10-17T23:05:04Z</dcterms:modified>
</cp:coreProperties>
</file>