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1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0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9.xlsx"/></Relationships>
</file>

<file path=ppt/charts/_rels/chart1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0.xlsx"/></Relationships>
</file>

<file path=ppt/charts/_rels/chart1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任期内主要业务指标变化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6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用指标衡量成效，不做印象管理。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守底线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廉洁与合规是不可碰的红线。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定期回看，及时纠偏。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从基层到机关，横跨两个业务口，经历过机构改革与专项攻坚，熟悉上下两头的语言。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整改率、办理时限与满意度三项同步改善，且没有靠突击冲量，改善是可持续的。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E5AB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带过团队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含借调与协作单位在内，最多时统筹过四十余人，分工与考核都由我定，带得住队伍。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摸清底数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先花时间把情况摸透再动手。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抓住重点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选择一两个突破口做出成效。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建章立制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把有效做法固化成流程。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56BD9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56BD9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56BD9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9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「业务完成率」最高（96），「流程时效」最低（88），差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370，均值 92.5，可按高低落差定优先级。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从「业务完成率」到「问题整改率」，指标下降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峰值在「业务完成率」（96），谷值在「流程时效」（88）。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2026-10-17T23:05:48Z</dcterms:created>
  <dcterms:modified xsi:type="dcterms:W3CDTF">2026-10-17T23:05:48Z</dcterms:modified>
</cp:coreProperties>
</file>