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1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1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5.xlsx"/></Relationships>
</file>

<file path=ppt/charts/_rels/chart1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6.xlsx"/></Relationships>
</file>

<file path=ppt/charts/_rels/chart1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7.xlsx"/></Relationships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班组主要指标表现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产量达成</c:v>
                </c:pt>
                <c:pt idx="1">
                  <c:v>一次交检合格</c:v>
                </c:pt>
                <c:pt idx="2">
                  <c:v>设备完好率</c:v>
                </c:pt>
                <c:pt idx="3">
                  <c:v>安全考核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生产管理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从带好一个班到管好一条线，我准备好了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上任六项打算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从操作工做起，干过三年机台、五年班组长，换型、调机、处理异常都上过手。路径不复杂，但每一步都站在现场，讲出来的事经得起老师傅追问。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产量上，班组月产出提了一成八，靠换型时间压缩和排产拉平；质量上，一次交检合格率从九成四提到九成八；安全上连续三年零事故，隐患整改闭环率百分之百。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车间主任的关键是让人和事都转得起来。人是排班、技能、情绪三件事，事是计划、工艺、异常三条线。管人不到位，事就落不下去；只盯指标不管人，队伍散得比想象中快。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先稳队伍：一个月内把班组长逐个谈一遍，把排班和考核规则摊开讲；再抓标准：三个月内让点检、换型、交接三张卡落地；最后提效率，用数据说话，不搞运动式突击。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熟悉设备、工序与现场问题，疑难故障能自己上手判断，不靠层层上报，班组长服气。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带过十二人班组，做过师徒结对与岗位轮训，两名徒弟已能独立带线，梯队是搭起来的。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产量、质量、安全三项都有可查的数据，不是靠一次突击冲上来的，也维持得住。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从操作工做起，干过三年机台、五年班组长，换型、调机、处理异常都上过手。路径不复杂，但每一步都站在现场，讲出来的事经得起老师傅追问。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产量上，班组月产出提了一成八，靠换型时间压缩和排产拉平；质量上，一次交检合格率从九成四提到九成八；安全上连续三年零事故，隐患整改闭环率百分之百。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车间主任的关键是让人和事都转得起来。人是排班、技能、情绪三件事，事是计划、工艺、异常三条线。管人不到位，事就落不下去；只盯指标不管人，队伍散得比想象中快。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先稳队伍：一个月内把班组长逐个谈一遍，把排班和考核规则摊开讲；再抓标准：三个月内让点检、换型、交接三张卡落地；最后提效率，用数据说话，不搞运动式突击。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稳住队伍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先把人心聚起来，再谈变革。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作业标准落地，减少随意性。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提效率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盯瓶颈工序，一点点抠效率。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安全是不可让渡的底线。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保设备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点检到位，减少非计划停机。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班后会小结，问题不隔夜。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机台操作三年、班组长四年，两条主力线都待过，熟悉工艺也熟悉人员节奏，不是空降。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班组产量提升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来自换型时间压缩与排产拉平，没靠加班堆工时，人均产出同步提升，方案能延续。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642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零安全事故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靠点检留痕与班前会交底，三年里隐患整改闭环率保持百分之百，没有靠运气。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先摸底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用两周看清人、事、设备。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抓一项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选一个瓶颈先做出成效。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立规矩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把有效做法变成班组习惯。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「产量达成」最高（105），「设备完好率」最低（96），差 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399，均值 99.8，可按高低落差定优先级。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「产量达成」占比最高，约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从「产量达成」到「安全考核」，指标下降 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峰值在「产量达成」（105），谷值在「设备完好率」（96）。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请各位领导评判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2554A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2554A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8BDB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2026-10-17T23:06:16Z</dcterms:created>
  <dcterms:modified xsi:type="dcterms:W3CDTF">2026-10-17T23:06:16Z</dcterms:modified>
</cp:coreProperties>
</file>