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36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37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3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3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6.xlsx"/></Relationships>
</file>

<file path=ppt/charts/_rels/chart1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7.xlsx"/></Relationships>
</file>

<file path=ppt/charts/_rels/chart1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8.xlsx"/></Relationships>
</file>

<file path=ppt/charts/chart1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年会预算分配 · 整体表现</c:v>
                </c:pt>
              </c:strCache>
            </c:strRef>
          </c:tx>
          <c:spPr>
            <a:solidFill>
              <a:srgbClr val="FF5C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1EBD3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bubble3D val="0"/>
            <c:spPr>
              <a:solidFill>
                <a:srgbClr val="81EBD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餐饮</c:v>
                </c:pt>
                <c:pt idx="1">
                  <c:v>场地搭建</c:v>
                </c:pt>
                <c:pt idx="2">
                  <c:v>奖品</c:v>
                </c:pt>
                <c:pt idx="3">
                  <c:v>节目物料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D9DE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5C7A"/>
            </a:solidFill>
            <a:ln w="25400" cap="flat">
              <a:solidFill>
                <a:srgbClr val="FF5C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5C7A"/>
              </a:solidFill>
              <a:ln w="9525" cap="flat">
                <a:solidFill>
                  <a:srgbClr val="FF5C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FF5C7A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9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0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52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3" name="Shape 3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4" name="Text 3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6" name="Text 4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员工自编自演，热闹有温度。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分轮次进行，保持热度。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收尾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一句话定调，展望明年。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52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3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55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5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3DF5CD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DF5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DF062E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80B3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9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2E111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471A23"/>
          </a:solidFill>
          <a:ln w="11430">
            <a:solidFill>
              <a:srgbClr val="FF5C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2E111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2E111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技巧：把预算写清楚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年会策划最容易被问的就是预算，提前把分配列清楚。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每一块花在哪、为什么花，说清楚就没争议。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2D1113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4A1C19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4A1C19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4A1C19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DF062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34131B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832F40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832F40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832F40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3B26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「餐饮」最高（38），「节目物料」最低（16），差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「餐饮」占比最高，约 38%，是本页结构里的主要构成。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E191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从「餐饮」到「节目物料」，指标下降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峰值在「餐饮」（38），谷值在「节目物料」（16）。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2026-10-17T23:07:29Z</dcterms:created>
  <dcterms:modified xsi:type="dcterms:W3CDTF">2026-10-17T23:07:29Z</dcterms:modified>
</cp:coreProperties>
</file>