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145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46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147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14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5.xlsx"/></Relationships>
</file>

<file path=ppt/charts/_rels/chart14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6.xlsx"/></Relationships>
</file>

<file path=ppt/charts/_rels/chart14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7.xlsx"/></Relationships>
</file>

<file path=ppt/charts/chart1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相册照片主题分布 · 整体表现</c:v>
                </c:pt>
              </c:strCache>
            </c:strRef>
          </c:tx>
          <c:spPr>
            <a:solidFill>
              <a:srgbClr val="225D39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225D39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256B42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87A4C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BAE90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自然风景</c:v>
                  </c:pt>
                  <c:pt idx="1">
                    <c:v>人物合影</c:v>
                  </c:pt>
                  <c:pt idx="2">
                    <c:v>街头人文</c:v>
                  </c:pt>
                  <c:pt idx="3">
                    <c:v>美食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28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E4A2C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3694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charts/chart1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25D39"/>
              </a:solidFill>
              <a:effectLst/>
            </c:spPr>
          </c:dPt>
          <c:dPt>
            <c:idx val="1"/>
            <c:bubble3D val="0"/>
            <c:spPr>
              <a:solidFill>
                <a:srgbClr val="256B42"/>
              </a:solidFill>
              <a:effectLst/>
            </c:spPr>
          </c:dPt>
          <c:dPt>
            <c:idx val="2"/>
            <c:bubble3D val="0"/>
            <c:spPr>
              <a:solidFill>
                <a:srgbClr val="287A4C"/>
              </a:solidFill>
              <a:effectLst/>
            </c:spPr>
          </c:dPt>
          <c:dPt>
            <c:idx val="3"/>
            <c:bubble3D val="0"/>
            <c:spPr>
              <a:solidFill>
                <a:srgbClr val="7BAE90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自然风景</c:v>
                </c:pt>
                <c:pt idx="1">
                  <c:v>人物合影</c:v>
                </c:pt>
                <c:pt idx="2">
                  <c:v>街头人文</c:v>
                </c:pt>
                <c:pt idx="3">
                  <c:v>美食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42</c:v>
                </c:pt>
                <c:pt idx="1">
                  <c:v>28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</c:ser>
        <c:firstSliceAng val="0"/>
        <c:holeSize val="50"/>
      </c:doughnutChart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E4A2C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charts/chart1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225D39"/>
            </a:solidFill>
            <a:ln w="25400" cap="flat">
              <a:solidFill>
                <a:srgbClr val="225D39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225D39"/>
              </a:solidFill>
              <a:ln w="9525" cap="flat">
                <a:solidFill>
                  <a:srgbClr val="225D39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自然风景</c:v>
                  </c:pt>
                  <c:pt idx="1">
                    <c:v>人物合影</c:v>
                  </c:pt>
                  <c:pt idx="2">
                    <c:v>街头人文</c:v>
                  </c:pt>
                  <c:pt idx="3">
                    <c:v>美食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28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E4A2C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3694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image" Target="../media/image-6-7.png"/><Relationship Id="rId8" Type="http://schemas.openxmlformats.org/officeDocument/2006/relationships/image" Target="../media/image-6-8.svg"/><Relationship Id="rId9" Type="http://schemas.openxmlformats.org/officeDocument/2006/relationships/image" Target="../media/image-6-9.png"/><Relationship Id="rId10" Type="http://schemas.openxmlformats.org/officeDocument/2006/relationships/image" Target="../media/image-6-10.svg"/><Relationship Id="rId11" Type="http://schemas.openxmlformats.org/officeDocument/2006/relationships/image" Target="../media/image-6-11.png"/><Relationship Id="rId12" Type="http://schemas.openxmlformats.org/officeDocument/2006/relationships/image" Target="../media/image-6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7.png"/><Relationship Id="rId8" Type="http://schemas.openxmlformats.org/officeDocument/2006/relationships/image" Target="../media/image-7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4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4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4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团队相册 · 旅行记录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把一路的风景和笑声，留成一册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出发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相册的三个篇章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六个难忘瞬间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4" name="Shape 2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276350"/>
            <a:ext cx="38100" cy="2038350"/>
          </a:xfrm>
          <a:prstGeom prst="rect">
            <a:avLst/>
          </a:prstGeom>
          <a:solidFill>
            <a:srgbClr val="287A4C">
              <a:alpha val="7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1352550"/>
            <a:ext cx="381000" cy="38100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57300" y="1447800"/>
            <a:ext cx="190500" cy="1905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4825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出发</a:t>
            </a:r>
            <a:endParaRPr lang="en-US" sz="165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清晨六点集合，行李堆在车尾，有人在补觉有人已经在拍窗外。第一张图要能一下把人拉回那个状态：天没亮透，路灯还亮着，期待写在每个人脸上。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2935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6229350" y="1276350"/>
            <a:ext cx="38100" cy="2038350"/>
          </a:xfrm>
          <a:prstGeom prst="rect">
            <a:avLst/>
          </a:prstGeom>
          <a:solidFill>
            <a:srgbClr val="287A4C">
              <a:alpha val="7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477000" y="1352550"/>
            <a:ext cx="381000" cy="38100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2250" y="1447800"/>
            <a:ext cx="190500" cy="19050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036320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7" name="Text 13"/>
          <p:cNvSpPr txBox="1"/>
          <p:nvPr/>
        </p:nvSpPr>
        <p:spPr>
          <a:xfrm>
            <a:off x="647700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沿途</a:t>
            </a:r>
            <a:endParaRPr lang="en-US" sz="1650" dirty="0"/>
          </a:p>
        </p:txBody>
      </p:sp>
      <p:sp>
        <p:nvSpPr>
          <p:cNvPr id="18" name="Text 14"/>
          <p:cNvSpPr txBox="1"/>
          <p:nvPr/>
        </p:nvSpPr>
        <p:spPr>
          <a:xfrm>
            <a:off x="647700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山路的雾、临时改道的服务区、走错路口多绕的二十公里，都记下来了。不完美的地方往往最让人记得住，回头看照片，笑最多的偏偏是这些，不是那些摆拍。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91440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914400" y="3867150"/>
            <a:ext cx="38100" cy="2038350"/>
          </a:xfrm>
          <a:prstGeom prst="rect">
            <a:avLst/>
          </a:prstGeom>
          <a:solidFill>
            <a:srgbClr val="287A4C">
              <a:alpha val="7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62050" y="3943350"/>
            <a:ext cx="381000" cy="38100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7300" y="4038600"/>
            <a:ext cx="190500" cy="1905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504825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24" name="Text 19"/>
          <p:cNvSpPr txBox="1"/>
          <p:nvPr/>
        </p:nvSpPr>
        <p:spPr>
          <a:xfrm>
            <a:off x="116205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同行的人</a:t>
            </a:r>
            <a:endParaRPr lang="en-US" sz="1650" dirty="0"/>
          </a:p>
        </p:txBody>
      </p:sp>
      <p:sp>
        <p:nvSpPr>
          <p:cNvPr id="25" name="Text 20"/>
          <p:cNvSpPr txBox="1"/>
          <p:nvPr/>
        </p:nvSpPr>
        <p:spPr>
          <a:xfrm>
            <a:off x="116205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多拍人，少拍空景。抓拍抢最后一块肉、爬山时互相拉扯、晚上围着打牌的样子；也把不爱拍照的那两位单独留了几张，他们其实很上相，只是不承认。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622935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6229350" y="3867150"/>
            <a:ext cx="38100" cy="2038350"/>
          </a:xfrm>
          <a:prstGeom prst="rect">
            <a:avLst/>
          </a:prstGeom>
          <a:solidFill>
            <a:srgbClr val="287A4C">
              <a:alpha val="7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6477000" y="3943350"/>
            <a:ext cx="381000" cy="38100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72250" y="4038600"/>
            <a:ext cx="190500" cy="190500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1036320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31" name="Text 25"/>
          <p:cNvSpPr txBox="1"/>
          <p:nvPr/>
        </p:nvSpPr>
        <p:spPr>
          <a:xfrm>
            <a:off x="647700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归来</a:t>
            </a:r>
            <a:endParaRPr lang="en-US" sz="1650" dirty="0"/>
          </a:p>
        </p:txBody>
      </p:sp>
      <p:sp>
        <p:nvSpPr>
          <p:cNvPr id="32" name="Text 26"/>
          <p:cNvSpPr txBox="1"/>
          <p:nvPr/>
        </p:nvSpPr>
        <p:spPr>
          <a:xfrm>
            <a:off x="647700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最后一页放返程车上睡倒的一片人，配一句：路走完了，事还没完，下次接着走。相册不用做得太完美，能让人翻完想笑、想再约一次就够了。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4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36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  <p:sp>
        <p:nvSpPr>
          <p:cNvPr id="37" name="Shape 31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39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40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41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2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43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相册的三个篇章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风景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路上的山川、街巷与窗外的云，按时间顺序串成一条线，不必张张精修。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同行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一起走过的人，正脸、背影、笑场都留着，不挑最好看的，要的是那天的样子。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瞬间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值得回看的小片段：抢食、迷路、深夜聊天，都单独成页，各配一句原话。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372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0134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80085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80085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034540"/>
            <a:ext cx="666750" cy="438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66800" y="2110740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序号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81150" y="2034540"/>
            <a:ext cx="2381250" cy="438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733550" y="2110740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环节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62400" y="2034540"/>
            <a:ext cx="7315200" cy="438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114800" y="2110740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核心要点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2472690"/>
            <a:ext cx="10363200" cy="676275"/>
          </a:xfrm>
          <a:prstGeom prst="rect">
            <a:avLst/>
          </a:prstGeom>
          <a:solidFill>
            <a:srgbClr val="DFEAE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66800" y="260604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733550" y="260604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出发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4114800" y="260604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清晨六点集合，行李堆在车尾，有人在补觉有人已经在拍窗外。第一张图要能一下把人拉回那个状态：天没亮透，路灯还亮着，期待写在每个人脸上。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14400" y="313944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66800" y="328231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733550" y="328231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沿途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4114800" y="328231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山路的雾、临时改道的服务区、走错路口多绕的二十公里，都记下来了。不完美的地方往往最让人记得住，回头看照片，笑最多的偏偏是这些，不是那些摆拍。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14400" y="381571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1" name="Shape 19"/>
          <p:cNvSpPr/>
          <p:nvPr/>
        </p:nvSpPr>
        <p:spPr>
          <a:xfrm>
            <a:off x="914400" y="3825240"/>
            <a:ext cx="10363200" cy="676275"/>
          </a:xfrm>
          <a:prstGeom prst="rect">
            <a:avLst/>
          </a:prstGeom>
          <a:solidFill>
            <a:srgbClr val="DFEAE1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66800" y="395859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733550" y="395859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同行的人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4114800" y="395859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多拍人，少拍空景。抓拍抢最后一块肉、爬山时互相拉扯、晚上围着打牌的样子；也把不爱拍照的那两位单独留了几张，他们其实很上相，只是不承认。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914400" y="449199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66800" y="463486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1733550" y="463486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归来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4114800" y="463486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最后一页放返程车上睡倒的一片人，配一句：路走完了，事还没完，下次接着走。相册不用做得太完美，能让人翻完想笑、想再约一次就够了。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914400" y="516826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7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六个难忘瞬间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启程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满怀期待地出发。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远眺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山顶上看到的那片云海。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小憩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路边一家小店，聊了很久。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夜色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篝火旁的歌声与笑声。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合影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一张全员都在的照片。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返程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带着故事回到日常。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42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43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44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46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相册图集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出发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沿途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同行的人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6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7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出发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99286B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沿途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9286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E5C39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同行的人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归来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36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7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这趟旅行的三个收获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放松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暂时离开工作的节奏。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熟悉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同事之间多了共同话题。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留念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把好时光留成册子。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9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组合布局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1771650" y="5829300"/>
            <a:ext cx="8362950" cy="1905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7" name="Shape 5"/>
          <p:cNvSpPr/>
          <p:nvPr/>
        </p:nvSpPr>
        <p:spPr>
          <a:xfrm>
            <a:off x="1771650" y="2286000"/>
            <a:ext cx="19050" cy="35433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Shape 6"/>
          <p:cNvSpPr/>
          <p:nvPr/>
        </p:nvSpPr>
        <p:spPr>
          <a:xfrm>
            <a:off x="1771650" y="4057650"/>
            <a:ext cx="8362950" cy="9525"/>
          </a:xfrm>
          <a:prstGeom prst="rect">
            <a:avLst/>
          </a:prstGeom>
          <a:solidFill>
            <a:srgbClr val="DCE8DF"/>
          </a:solidFill>
          <a:ln/>
        </p:spPr>
      </p:sp>
      <p:sp>
        <p:nvSpPr>
          <p:cNvPr id="9" name="Shape 7"/>
          <p:cNvSpPr/>
          <p:nvPr/>
        </p:nvSpPr>
        <p:spPr>
          <a:xfrm>
            <a:off x="5953125" y="2286000"/>
            <a:ext cx="9525" cy="3543300"/>
          </a:xfrm>
          <a:prstGeom prst="rect">
            <a:avLst/>
          </a:prstGeom>
          <a:solidFill>
            <a:srgbClr val="DCE8DF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771650" y="20383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↑ 收益</a:t>
            </a:r>
            <a:endParaRPr lang="en-US" sz="975" dirty="0"/>
          </a:p>
        </p:txBody>
      </p:sp>
      <p:sp>
        <p:nvSpPr>
          <p:cNvPr id="11" name="Text 9"/>
          <p:cNvSpPr txBox="1"/>
          <p:nvPr/>
        </p:nvSpPr>
        <p:spPr>
          <a:xfrm>
            <a:off x="7277100" y="59245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投入 →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665601" y="2759583"/>
            <a:ext cx="895350" cy="895350"/>
          </a:xfrm>
          <a:prstGeom prst="ellipse">
            <a:avLst/>
          </a:prstGeom>
          <a:solidFill>
            <a:srgbClr val="287A4C">
              <a:alpha val="20000"/>
            </a:srgbClr>
          </a:solidFill>
          <a:ln w="15240">
            <a:solidFill>
              <a:srgbClr val="287A4C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665601" y="3112008"/>
            <a:ext cx="8953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4618101" y="3112008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出发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6929247" y="3057906"/>
            <a:ext cx="723900" cy="723900"/>
          </a:xfrm>
          <a:prstGeom prst="ellipse">
            <a:avLst/>
          </a:prstGeom>
          <a:solidFill>
            <a:srgbClr val="287A4C">
              <a:alpha val="20000"/>
            </a:srgbClr>
          </a:solidFill>
          <a:ln w="15240">
            <a:solidFill>
              <a:srgbClr val="287A4C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929247" y="3324606"/>
            <a:ext cx="723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7710297" y="3324606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沿途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4922139" y="4333494"/>
            <a:ext cx="723900" cy="723900"/>
          </a:xfrm>
          <a:prstGeom prst="ellipse">
            <a:avLst/>
          </a:prstGeom>
          <a:solidFill>
            <a:srgbClr val="1E5C39">
              <a:alpha val="20000"/>
            </a:srgbClr>
          </a:solidFill>
          <a:ln w="15240">
            <a:solidFill>
              <a:srgbClr val="1E5C39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922139" y="4600194"/>
            <a:ext cx="723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5703189" y="4600194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同行的人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7928610" y="2390394"/>
            <a:ext cx="1066800" cy="1066800"/>
          </a:xfrm>
          <a:prstGeom prst="ellipse">
            <a:avLst/>
          </a:prstGeom>
          <a:solidFill>
            <a:srgbClr val="287A4C">
              <a:alpha val="20000"/>
            </a:srgbClr>
          </a:solidFill>
          <a:ln w="15240">
            <a:solidFill>
              <a:srgbClr val="287A4C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928610" y="2828544"/>
            <a:ext cx="1066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061710" y="2828544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归来</a:t>
            </a:r>
            <a:endParaRPr lang="en-US" sz="975" dirty="0"/>
          </a:p>
        </p:txBody>
      </p:sp>
      <p:sp>
        <p:nvSpPr>
          <p:cNvPr id="24" name="Text 22"/>
          <p:cNvSpPr txBox="1"/>
          <p:nvPr/>
        </p:nvSpPr>
        <p:spPr>
          <a:xfrm>
            <a:off x="1771650" y="5924550"/>
            <a:ext cx="3810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气泡大小代表规模，位置代表两维评分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16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2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16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增减分解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1428750" y="5676900"/>
            <a:ext cx="9696450" cy="9525"/>
          </a:xfrm>
          <a:prstGeom prst="rect">
            <a:avLst/>
          </a:prstGeom>
          <a:solidFill>
            <a:srgbClr val="DFEAE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14400" y="5581650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1428750" y="4862513"/>
            <a:ext cx="9696450" cy="9525"/>
          </a:xfrm>
          <a:prstGeom prst="rect">
            <a:avLst/>
          </a:prstGeom>
          <a:solidFill>
            <a:srgbClr val="DFEAE1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4767262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34</a:t>
            </a:r>
            <a:endParaRPr lang="en-US" sz="825" dirty="0"/>
          </a:p>
        </p:txBody>
      </p:sp>
      <p:sp>
        <p:nvSpPr>
          <p:cNvPr id="10" name="Shape 8"/>
          <p:cNvSpPr/>
          <p:nvPr/>
        </p:nvSpPr>
        <p:spPr>
          <a:xfrm>
            <a:off x="1428750" y="4048125"/>
            <a:ext cx="9696450" cy="9525"/>
          </a:xfrm>
          <a:prstGeom prst="rect">
            <a:avLst/>
          </a:prstGeom>
          <a:solidFill>
            <a:srgbClr val="DFEAE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14400" y="3952875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68</a:t>
            </a:r>
            <a:endParaRPr lang="en-US" sz="825" dirty="0"/>
          </a:p>
        </p:txBody>
      </p:sp>
      <p:sp>
        <p:nvSpPr>
          <p:cNvPr id="12" name="Shape 10"/>
          <p:cNvSpPr/>
          <p:nvPr/>
        </p:nvSpPr>
        <p:spPr>
          <a:xfrm>
            <a:off x="1428750" y="3233737"/>
            <a:ext cx="9696450" cy="9525"/>
          </a:xfrm>
          <a:prstGeom prst="rect">
            <a:avLst/>
          </a:prstGeom>
          <a:solidFill>
            <a:srgbClr val="DFEAE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3138488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102</a:t>
            </a:r>
            <a:endParaRPr lang="en-US" sz="825" dirty="0"/>
          </a:p>
        </p:txBody>
      </p:sp>
      <p:sp>
        <p:nvSpPr>
          <p:cNvPr id="14" name="Shape 12"/>
          <p:cNvSpPr/>
          <p:nvPr/>
        </p:nvSpPr>
        <p:spPr>
          <a:xfrm>
            <a:off x="1428750" y="2419350"/>
            <a:ext cx="9696450" cy="9525"/>
          </a:xfrm>
          <a:prstGeom prst="rect">
            <a:avLst/>
          </a:prstGeom>
          <a:solidFill>
            <a:srgbClr val="DFEAE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2324100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136</a:t>
            </a:r>
            <a:endParaRPr lang="en-US" sz="825" dirty="0"/>
          </a:p>
        </p:txBody>
      </p:sp>
      <p:sp>
        <p:nvSpPr>
          <p:cNvPr id="16" name="Shape 14"/>
          <p:cNvSpPr/>
          <p:nvPr/>
        </p:nvSpPr>
        <p:spPr>
          <a:xfrm>
            <a:off x="1428750" y="3281643"/>
            <a:ext cx="1817370" cy="2395257"/>
          </a:xfrm>
          <a:prstGeom prst="roundRect">
            <a:avLst>
              <a:gd name="adj" fmla="val 1572"/>
            </a:avLst>
          </a:prstGeom>
          <a:solidFill>
            <a:srgbClr val="1E5C39"/>
          </a:solidFill>
          <a:ln/>
        </p:spPr>
      </p:sp>
      <p:sp>
        <p:nvSpPr>
          <p:cNvPr id="17" name="Shape 15"/>
          <p:cNvSpPr/>
          <p:nvPr/>
        </p:nvSpPr>
        <p:spPr>
          <a:xfrm>
            <a:off x="3246120" y="3281643"/>
            <a:ext cx="152400" cy="9525"/>
          </a:xfrm>
          <a:prstGeom prst="rect">
            <a:avLst/>
          </a:prstGeom>
          <a:solidFill>
            <a:srgbClr val="A5BAAB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428750" y="3072093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100</a:t>
            </a:r>
            <a:endParaRPr lang="en-US" sz="975" dirty="0"/>
          </a:p>
        </p:txBody>
      </p:sp>
      <p:sp>
        <p:nvSpPr>
          <p:cNvPr id="19" name="Text 17"/>
          <p:cNvSpPr txBox="1"/>
          <p:nvPr/>
        </p:nvSpPr>
        <p:spPr>
          <a:xfrm>
            <a:off x="142875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基数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398520" y="2563065"/>
            <a:ext cx="1817370" cy="718577"/>
          </a:xfrm>
          <a:prstGeom prst="roundRect">
            <a:avLst>
              <a:gd name="adj" fmla="val 3977"/>
            </a:avLst>
          </a:prstGeom>
          <a:solidFill>
            <a:srgbClr val="287A4C"/>
          </a:solidFill>
          <a:ln/>
        </p:spPr>
      </p:sp>
      <p:sp>
        <p:nvSpPr>
          <p:cNvPr id="21" name="Shape 19"/>
          <p:cNvSpPr/>
          <p:nvPr/>
        </p:nvSpPr>
        <p:spPr>
          <a:xfrm>
            <a:off x="5215890" y="2563065"/>
            <a:ext cx="152400" cy="9525"/>
          </a:xfrm>
          <a:prstGeom prst="rect">
            <a:avLst/>
          </a:prstGeom>
          <a:solidFill>
            <a:srgbClr val="A5BAAB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3398520" y="2353515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+30</a:t>
            </a:r>
            <a:endParaRPr lang="en-US" sz="975" dirty="0"/>
          </a:p>
        </p:txBody>
      </p:sp>
      <p:sp>
        <p:nvSpPr>
          <p:cNvPr id="23" name="Text 21"/>
          <p:cNvSpPr txBox="1"/>
          <p:nvPr/>
        </p:nvSpPr>
        <p:spPr>
          <a:xfrm>
            <a:off x="339852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出发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5368290" y="2563065"/>
            <a:ext cx="1817370" cy="287431"/>
          </a:xfrm>
          <a:prstGeom prst="roundRect">
            <a:avLst>
              <a:gd name="adj" fmla="val 9942"/>
            </a:avLst>
          </a:prstGeom>
          <a:solidFill>
            <a:srgbClr val="287A4C"/>
          </a:solidFill>
          <a:ln/>
        </p:spPr>
      </p:sp>
      <p:sp>
        <p:nvSpPr>
          <p:cNvPr id="25" name="Shape 23"/>
          <p:cNvSpPr/>
          <p:nvPr/>
        </p:nvSpPr>
        <p:spPr>
          <a:xfrm>
            <a:off x="7185660" y="2850496"/>
            <a:ext cx="152400" cy="9525"/>
          </a:xfrm>
          <a:prstGeom prst="rect">
            <a:avLst/>
          </a:prstGeom>
          <a:solidFill>
            <a:srgbClr val="A5BAAB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5368290" y="2353515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-12</a:t>
            </a:r>
            <a:endParaRPr lang="en-US" sz="975" dirty="0"/>
          </a:p>
        </p:txBody>
      </p:sp>
      <p:sp>
        <p:nvSpPr>
          <p:cNvPr id="27" name="Text 25"/>
          <p:cNvSpPr txBox="1"/>
          <p:nvPr/>
        </p:nvSpPr>
        <p:spPr>
          <a:xfrm>
            <a:off x="536829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沿途</a:t>
            </a:r>
            <a:endParaRPr lang="en-US" sz="975" dirty="0"/>
          </a:p>
        </p:txBody>
      </p:sp>
      <p:sp>
        <p:nvSpPr>
          <p:cNvPr id="28" name="Shape 26"/>
          <p:cNvSpPr/>
          <p:nvPr/>
        </p:nvSpPr>
        <p:spPr>
          <a:xfrm>
            <a:off x="7338060" y="2419350"/>
            <a:ext cx="1817370" cy="431146"/>
          </a:xfrm>
          <a:prstGeom prst="roundRect">
            <a:avLst>
              <a:gd name="adj" fmla="val 6628"/>
            </a:avLst>
          </a:prstGeom>
          <a:solidFill>
            <a:srgbClr val="287A4C"/>
          </a:solidFill>
          <a:ln/>
        </p:spPr>
      </p:sp>
      <p:sp>
        <p:nvSpPr>
          <p:cNvPr id="29" name="Shape 27"/>
          <p:cNvSpPr/>
          <p:nvPr/>
        </p:nvSpPr>
        <p:spPr>
          <a:xfrm>
            <a:off x="9155430" y="2419350"/>
            <a:ext cx="152400" cy="9525"/>
          </a:xfrm>
          <a:prstGeom prst="rect">
            <a:avLst/>
          </a:prstGeom>
          <a:solidFill>
            <a:srgbClr val="A5BAAB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7338060" y="220980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+18</a:t>
            </a:r>
            <a:endParaRPr lang="en-US" sz="975" dirty="0"/>
          </a:p>
        </p:txBody>
      </p:sp>
      <p:sp>
        <p:nvSpPr>
          <p:cNvPr id="31" name="Text 29"/>
          <p:cNvSpPr txBox="1"/>
          <p:nvPr/>
        </p:nvSpPr>
        <p:spPr>
          <a:xfrm>
            <a:off x="733806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同行的人</a:t>
            </a:r>
            <a:endParaRPr lang="en-US" sz="975" dirty="0"/>
          </a:p>
        </p:txBody>
      </p:sp>
      <p:sp>
        <p:nvSpPr>
          <p:cNvPr id="32" name="Shape 30"/>
          <p:cNvSpPr/>
          <p:nvPr/>
        </p:nvSpPr>
        <p:spPr>
          <a:xfrm>
            <a:off x="9307830" y="2419350"/>
            <a:ext cx="1817370" cy="3257550"/>
          </a:xfrm>
          <a:prstGeom prst="roundRect">
            <a:avLst>
              <a:gd name="adj" fmla="val 1572"/>
            </a:avLst>
          </a:prstGeom>
          <a:solidFill>
            <a:srgbClr val="1E5C39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9307830" y="220980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136</a:t>
            </a:r>
            <a:endParaRPr lang="en-US" sz="975" dirty="0"/>
          </a:p>
        </p:txBody>
      </p:sp>
      <p:sp>
        <p:nvSpPr>
          <p:cNvPr id="34" name="Text 32"/>
          <p:cNvSpPr txBox="1"/>
          <p:nvPr/>
        </p:nvSpPr>
        <p:spPr>
          <a:xfrm>
            <a:off x="930783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合计</a:t>
            </a:r>
            <a:endParaRPr lang="en-US" sz="975" dirty="0"/>
          </a:p>
        </p:txBody>
      </p:sp>
      <p:sp>
        <p:nvSpPr>
          <p:cNvPr id="35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42" name="Shape 4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43" name="Text 4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4" name="Text 4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45" name="Text 4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相册照片主题分布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AE1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「自然风景」最高（42），「美食」最低（12），差 30。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25.0，可按高低落差定优先级。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AE1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「自然风景」占比最高，约 42%，是本页结构里的主要构成。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58%，可按占比高低分优先级投入。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AE1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从「自然风景」到「美食」，指标下降 30。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峰值在「自然风景」（42），谷值在「美食」（12）。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出发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沿途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同行的人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归来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87A4C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B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旅途愉快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下一段路，继续一起走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2026-10-17T23:08:02Z</dcterms:created>
  <dcterms:modified xsi:type="dcterms:W3CDTF">2026-10-17T23:08:02Z</dcterms:modified>
</cp:coreProperties>
</file>