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4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49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50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4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8.xlsx"/></Relationships>
</file>

<file path=ppt/charts/_rels/chart14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9.xlsx"/></Relationships>
</file>

<file path=ppt/charts/_rels/chart15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0.xlsx"/></Relationships>
</file>

<file path=ppt/charts/chart1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各类页面使用频率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内容页</c:v>
                </c:pt>
                <c:pt idx="1">
                  <c:v>数据页</c:v>
                </c:pt>
                <c:pt idx="2">
                  <c:v>结构页</c:v>
                </c:pt>
                <c:pt idx="3">
                  <c:v>封面尾页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1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内容页</c:v>
                  </c:pt>
                  <c:pt idx="1">
                    <c:v>数据页</c:v>
                  </c:pt>
                  <c:pt idx="2">
                    <c:v>结构页</c:v>
                  </c:pt>
                  <c:pt idx="3">
                    <c:v>封面尾页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· 版式示范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封面、目录、图表、结构页，一次看全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六个版式要点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按用途分六类：封面、目录、内容、数据、结构、结尾。每类都有固定骨架，知道要说什么就能找到对应版式，不用从空白页开始，改文案就能用。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关键是信息层级，不是装饰用了多少。标题一档、正文一档、辅助信息一档，字号和颜色只用来区分层级；装饰是配角，多了就抢戏，一页只讲一件事。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同一套版式换主色，气质立刻不同：深蓝偏稳重，暖橙偏亲和，墨绿偏克制。每套配色都做过对比度校验，投影和打印都能看清，不必逐页试。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改成自己的三步：先把文案换成你的内容，再把主色换成品牌色，最后按逻辑调页序、删掉用不上的页。半小时能出一版能用的初稿，剩下的是打磨。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三类常用页面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内容页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图文、卡片、并列结构，用来讲清一个观点或三件并列的事，最常用的一类。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数据页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图表与关键数字呈现，图先说话、结论写在标题里，别让观众自己算。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结构页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流程、层次、关系图示，把复杂关系画成一眼能懂的形状，比文字高效。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按用途分六类：封面、目录、内容、数据、结构、结尾。每类都有固定骨架，知道要说什么就能找到对应版式，不用从空白页开始，改文案就能用。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关键是信息层级，不是装饰用了多少。标题一档、正文一档、辅助信息一档，字号和颜色只用来区分层级；装饰是配角，多了就抢戏，一页只讲一件事。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同一套版式换主色，气质立刻不同：深蓝偏稳重，暖橙偏亲和，墨绿偏克制。每套配色都做过对比度校验，投影和打印都能看清，不必逐页试。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改成自己的三步：先把文案换成你的内容，再把主色换成品牌色，最后按逻辑调页序、删掉用不上的页。半小时能出一版能用的初稿，剩下的是打磨。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六个版式要点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对齐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元素对齐是专业感的基础。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主次分明，视线有落点。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留白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给内容留呼吸的空间。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色不过三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主色加辅助色，克制用色。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字体统一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标题正文各一套，不混用。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一致性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同类页面保持同一套规则。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页面合集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版式是演示的骨架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内容再好，排版乱了也传不出去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先定结构：想清楚每页要讲什么再排版。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再套版式：按内容类型选对应版式。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3E5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3E5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2E3DD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0C3B3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E3E4DE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15453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5453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0C3B3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496B63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59A9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E3E0DA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E3E0D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12554A">
              <a:alpha val="20000"/>
            </a:srgbClr>
          </a:solidFill>
          <a:ln w="15240">
            <a:solidFill>
              <a:srgbClr val="12554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12554A">
              <a:alpha val="20000"/>
            </a:srgbClr>
          </a:solidFill>
          <a:ln w="15240">
            <a:solidFill>
              <a:srgbClr val="1255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0C3B33">
              <a:alpha val="20000"/>
            </a:srgbClr>
          </a:solidFill>
          <a:ln w="15240">
            <a:solidFill>
              <a:srgbClr val="0C3B3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12554A">
              <a:alpha val="20000"/>
            </a:srgbClr>
          </a:solidFill>
          <a:ln w="15240">
            <a:solidFill>
              <a:srgbClr val="12554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各类页面使用频率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「内容页」最高（42），「封面尾页」最低（14），差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「内容页」占比最高，约 42%，是本页结构里的主要构成。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从「内容页」到「封面尾页」，指标下降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峰值在「内容页」（42），谷值在「封面尾页」（14）。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页面类型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版式要点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配色搭配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使用建议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通用页面合集 · 排版参考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版式与方法，随取随用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2026-10-17T23:08:12Z</dcterms:created>
  <dcterms:modified xsi:type="dcterms:W3CDTF">2026-10-17T23:08:12Z</dcterms:modified>
</cp:coreProperties>
</file>