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3F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点检不是记录数字，是把故障挡在发生之前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照标准查：按点检卡逐项确认，不做经验性跳过。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超差就记：判定为异常的，当场记录并上报。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每台设备明确要到哪些点位，不漏不重。用示意图把点位标出来，新人也能照着找。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给出可判定的标准值，不凭手感放行。能读到数的用仪表，读不到数的给对照图。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按班次或天数固定频次，到期即查。周期表上墙，班组交接先确认点检是否做完。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点检不是填表打卡，是在故障发生前把它拦下来。漏检一次，换来的可能是一次非计划停机，甚至整线停摆，损失远高于那几分钟的检查。判定标准写在点检卡上，不靠老师傅的手感。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定部位、定标准、定周期，三样缺一不可。部位不清就漏项，标准不明就靠感觉，周期不定就成了想起来才做的事。三项落到点检卡上，新人照着卡也能做，不必依赖经验传承。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7151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4773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1436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1436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102168"/>
            <a:ext cx="47625" cy="32385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62050" y="2749868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716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1162050" y="3220879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3" name="Shape 11"/>
          <p:cNvSpPr/>
          <p:nvPr/>
        </p:nvSpPr>
        <p:spPr>
          <a:xfrm>
            <a:off x="1162050" y="3691890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716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162050" y="4162901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716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7" name="Shape 15"/>
          <p:cNvSpPr/>
          <p:nvPr/>
        </p:nvSpPr>
        <p:spPr>
          <a:xfrm>
            <a:off x="63246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24600" y="2102168"/>
            <a:ext cx="47625" cy="32385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532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72250" y="2749868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818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572250" y="3220879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818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4" name="Shape 22"/>
          <p:cNvSpPr/>
          <p:nvPr/>
        </p:nvSpPr>
        <p:spPr>
          <a:xfrm>
            <a:off x="6572250" y="3691890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7818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6572250" y="4162901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7818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对照点检卡上的标准值判定，有油污、有异响、超温超压就是异常。一旦超差，当场记录、当场上报，不做经验性放行。宁可多停十分钟确认，也不带病运行一整天。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点检记录当日归档，纸面与系统保持一致。判为异常的项要挂账跟踪，整改人到场、验证人签字，跟到关闭为止。次日晨会通报未闭环项，谁在拖一眼就能看出来。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每台设备明确要到哪些点位，不漏不重。用示意图把点位标出来，新人也能照着找。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给出可判定的标准值，不凭手感放行。能读到数的用仪表，读不到数的给对照图。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按班次或天数固定频次，到期即查。周期表上墙，班组交接先确认点检是否做完。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82% 漏检率下降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逐项对照标准确认，靠手感略过的部位被重新纳入…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3.5天 异常响应缩短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超差当场生成记录并上报，不再等到停机才发现…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100% 关键项留痕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每条记录可追到人与时间，责任界定不靠回忆。月底抽查时…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2026-10-18T02:01:46Z</dcterms:created>
  <dcterms:modified xsi:type="dcterms:W3CDTF">2026-10-18T02:01:46Z</dcterms:modified>
</cp:coreProperties>
</file>