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内部培训 · 现场作业标准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面向一线操作与点检人员，统一判定口径与记录方式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2EC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走进产线，把标准立起来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点检标准的三个支点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3251454"/>
            <a:ext cx="914400" cy="5715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3556254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3880104"/>
            <a:ext cx="7429500" cy="1686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走进产线，把标准立起来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点检不是记录数字，是把故障挡在发生之前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照标准查：按点检卡逐项确认，不做经验性跳过。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超差就记：判定为异常的，当场记录并上报。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12554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每台设备明确要到哪些点位，不漏不重。用示意图把点位标出来，新人也能照着找。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12554A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给出可判定的标准值，不凭手感放行。能读到数的用仪表，读不到数的给对照图。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12554A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按班次或天数固定频次，到期即查。周期表上墙，班组交接先确认点检是否做完。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点检不是填表打卡，是在故障发生前把它拦下来。漏检一次，换来的可能是一次非计划停机，甚至整线停摆，损失远高于那几分钟的检查。判定标准写在点检卡上，不靠老师傅的手感。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定部位、定标准、定周期，三样缺一不可。部位不清就漏项，标准不明就靠感觉，周期不定就成了想起来才做的事。三项落到点检卡上，新人照着卡也能做，不必依赖经验传承。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E6E3D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点检不是填表打卡，是在故障发生前把它拦下来。漏检一次，换来的可能是一次非计划停机，甚至整线停摆，损失远高于那几分钟的检查。判定标准写在点检卡上…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定部位、定标准、定周期，三样缺一不可。部位不清就漏项，标准不明就靠感觉，周期不定就成了想起来才做的事。三项落到点检卡上，新人照着卡也能做，不必依赖经验传承。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E6E3DD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对照点检卡上的标准值判定，有油污、有异响、超温超压就是异常。一旦超差，当场记录、当场上报，不做经验性放行。宁可多停十分钟确认，也不带病运行一整天。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点检记录当日归档，纸面与系统保持一致。判为异常的项要挂账跟踪，整改人到场、验证人签字，跟到关闭为止。次日晨会通报未闭环项，谁在拖一眼就能看出来。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对照点检卡上的标准值判定，有油污、有异响、超温超压就是异常。一旦超差，当场记录、当场上报，不做经验性放行。宁可多停十分钟确认，也不带病运行一整天。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点检记录当日归档，纸面与系统保持一致。判为异常的项要挂账跟踪，整改人到场、验证人签字，跟到关闭为止。次日晨会通报未闭环项，谁在拖一眼就能看出来。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点检闭环的三个动作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照标准查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按点检卡逐项确认，不做经验性跳过。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超差就记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判定为异常的，当场记录并上报。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跟到关闭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异常项跟踪整改，闭环才算完成。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三类最常漏检的部位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明确每台设备要查的点位，不漏不重。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给出可判定的标准值，不凭经验放行。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三类最常漏检的部位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每台设备明确要到哪些点位，不漏不重。用示意图把点位标出来，新人也能照着找。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给出可判定的标准值，不凭手感放行。能读到数的用仪表，读不到数的给对照图。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按班次或天数固定频次，到期即查。周期表上墙，班组交接先确认点检是否做完。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点检标准化带来的三个变化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82% 漏检率下降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逐项对照标准确认，靠手感略过的部位被重新纳入…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3.5天 异常响应缩短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超差当场生成记录并上报，不再等到停机才发现…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100% 关键项留痕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每条记录可追到人与时间，责任界定不靠回忆。月底抽查时…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12554A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C3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按标准执行，有疑问联系培训科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2026-10-18T02:02:22Z</dcterms:created>
  <dcterms:modified xsi:type="dcterms:W3CDTF">2026-10-18T02:02:22Z</dcterms:modified>
</cp:coreProperties>
</file>