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城市化程度越高，夜间温差越明显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有数据：每条建议都对应一组支持数据。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算成本：给出投入与效果的粗略权衡。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让建议能被采纳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有数据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每条建议都对应一组支持数据。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算成本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给出投入与效果的粗略权衡。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分优先级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先做见效快、门槛低的。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3.2℃ 城郊夜间温差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中心城区与郊区观测站的多年平均差值。夏季晴朗无风的夜里…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18% 绿地覆盖率下降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近十年建成区绿地占比的变化幅度。新城区补绿快…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25% 蒸腾降温贡献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绿地通过蒸腾对局地气温的调节占比。成片绿地的降温效果…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2026-10-18T02:06:58Z</dcterms:created>
  <dcterms:modified xsi:type="dcterms:W3CDTF">2026-10-18T02:06:58Z</dcterms:modified>
</cp:coreProperties>
</file>