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13D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每一条记录都能追到人、追到时间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懂现场：从车间需求长出来的产品，不是纸上功能。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能落地：轻部署、快上手，不用改造现有流程。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记录散落在本子和表格里，统计靠手工汇总，异常靠口头传递。这些事单看都不大，累积三年就成了一笔说不清的账：设备坏过几次、谁修的、花了多少，没人能当场答上来。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点检、报修、派工、验收全流程线上留痕，谁在哪一步、什么时候做的，记录下来可追溯。手机扫码就能填，不用回办公室补录，这是能不能用起来的关键。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设备健康度、故障率、维修工时自动成图。数据不会说谎，它把「感觉还行」变成「具体是多少」。有了连续三个月的曲线，换件还是大修，判断就有了依据。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工具只是起点，用得起来才算数。上线初期要陪着用、盯着用，前两周每天看一次填报率，谁漏填当场问；等到不用提醒也会填，项目才算落地。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37% 非计划停机下降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52% 报表耗时缩短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点检留痕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每一次点检都可追到人、时间与照片。有争议时调记录…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2026-10-18T02:09:17Z</dcterms:created>
  <dcterms:modified xsi:type="dcterms:W3CDTF">2026-10-18T02:09:17Z</dcterms:modified>
</cp:coreProperties>
</file>