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0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新品发布 · 年度旗舰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一次把「快、稳、省」讲清楚的发布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13D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先讲问题，再谈产品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三大核心升级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2" name="Shape 5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3" name="Shape 6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4" name="Shape 6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5" name="Text 6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67" name="Text 6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先讲问题，再谈产品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用户不关心参数，只关心好不好用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体验升级：每天都在用的功能明显更顺。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耐用省心：一次投入，用得更久。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1" name="Shape 4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三大核心升级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9CFF0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89CFF0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9CFF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更快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冷启动与重载应用响应同步压缩，充电功率上探，早上洗漱的工夫就能补够一天用量。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9CFF0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89CFF0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9CFF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更稳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高温、低温、长时间满载都做过压测，异常自动降频保住数据，用满两年依然不卡。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9CFF0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89CFF0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9CFF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更持久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电池循环一千次后容量仍在八成以上，整机通过跌落与防尘防水测试，用得住才算领先。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5" name="Shape 6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6" name="Shape 6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7" name="Shape 6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8" name="Text 6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9" name="Text 6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70" name="Text 6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去年这个时候，被吐槽最多的是三件事：充电慢、用一年就卡、出差带着沉。今天先不急着报参数，把这三个具体场景摊开，看这一代是怎么一件一件解决的。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三个升级一句话讲完：打开应用不用等，连录两小时会议不掉帧，出门一整天不用找插座。参数留给详情页，台上只讲当天就能感受到的差别，讲完直接演示。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372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0134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80085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80085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034540"/>
            <a:ext cx="666750" cy="438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11074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034540"/>
            <a:ext cx="2381250" cy="438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11074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034540"/>
            <a:ext cx="7315200" cy="438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11074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472690"/>
            <a:ext cx="10363200" cy="676275"/>
          </a:xfrm>
          <a:prstGeom prst="rect">
            <a:avLst/>
          </a:prstGeom>
          <a:solidFill>
            <a:srgbClr val="222F4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60604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60604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60604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去年这个时候，被吐槽最多的是三件事：充电慢、用一年就卡、出差带着沉。今天先不急着报参数，把这三个具体场景摊开，看这一代是怎么一件一件解决的。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13944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28231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28231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28231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三个升级一句话讲完：打开应用不用等，连录两小时会议不掉帧，出门一整天不用找插座。参数留给详情页，台上只讲当天就能感受到的差别，讲完直接演示。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676275"/>
          </a:xfrm>
          <a:prstGeom prst="rect">
            <a:avLst/>
          </a:prstGeom>
          <a:solidFill>
            <a:srgbClr val="222F4A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所有数字都是我们自己跑出来的：满电到关机连播十六小时，标准充电器十八分钟回八成，连续开关机两万次功能正常。测试条件一并公布，欢迎复现，复现不出来算我们的。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9199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63486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63486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价格与上市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63486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今晚八点官网和三大平台同步开售，首批备货十万台，老用户换新立减三百。定价分三档，主力款落在中间价位，免息分期和以旧换新的入口都在页面上，散会扫码就能下单。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516826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6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6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8" name="Shape 6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9" name="Shape 6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0" name="Shape 6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1" name="Text 6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7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73" name="Text 7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所有数字都是我们自己跑出来的：满电到关机连播十六小时，标准充电器十八分钟回八成，连续开关机两万次功能正常。测试条件一并公布，欢迎复现，复现不出来算我们的。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价格与上市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今晚八点官网和三大平台同步开售，首批备货十万台，老用户换新立减三百。定价分三档，主力款落在中间价位，免息分期和以旧换新的入口都在页面上，散会扫码就能下单。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为什么值得换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体验升级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每天都在用的功能明显更顺。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耐用省心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一次投入，用得更久。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生态协同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与已有设备无缝配合。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三类高频使用场景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新一代芯片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算力更强，功耗更低。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高刷屏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滑动跟手，长时间看也不累。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隐私保护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敏感数据本地处理，不上云。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4" name="Shape 59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5" name="Text 60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6" name="Text 61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67" name="Text 62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三类高频使用场景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更快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冷启动与重载应用响应同步压缩，充电功率上探，早上洗漱的工夫就能补够一天用量。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更稳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高温、低温、长时间满载都做过压测，异常自动降频保住数据，用满两年依然不卡。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更持久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电池循环一千次后容量仍在八成以上，整机通过跌落与防尘防水测试，用得住才算领先。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4" name="Shape 59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5" name="Text 60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6" name="Text 61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67" name="Text 62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三个实测数字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1.8倍 运算提速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同价位机型横评跑分，图形与多任务两项提升最明显…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16小时 续航表现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连续导航加拍照混合使用，从早八点撑到晚十点仍有余量…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18分钟 快充至八成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原装充电器从零充到八成，室温二十五度实测…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价格与上市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9CFF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0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1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现已开启预售 · 欢迎体验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9" name="Shape 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2026-10-18T02:12:22Z</dcterms:created>
  <dcterms:modified xsi:type="dcterms:W3CDTF">2026-10-18T02:12:22Z</dcterms:modified>
</cp:coreProperties>
</file>