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秋冬秀场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从面料到廓形，讲清这一季的设计语言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0B10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先讲感觉，再讲款式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6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先讲感觉，再讲款式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让客人一眼看见这一季的气质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颜色好搭：大地色系不挑人、易搭配。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面料舒服：触感与保暖平衡得当。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手感偏干爽，垂坠有骨不软塌，袖口与领口用了同色包边，凑近看细节也经得住。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肩线做正、腰身微收、下摆放开，行走时不贴身，坐下也不堆布，对身材宽容度高。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驼、棕、灰三色打底，点缀少量橄榄绿，店里怎么混着挂都不打架，配起来省脑子。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9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2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这一季的颜色是从城市秋日里捡来的：下午四点的斜光、老楼外墙的砖红、梧桐落叶的焦糖。整体偏暖不冷艳，穿上就有一种想靠近、想说话的松弛感。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保暖不臃肿是这季的核心诉求。填充换成更轻的科技棉，外层用更挺的斜纹织法，里层加一层薄绒，厚度减了两成，热量反而更稳。手感偏干爽，不反光，日常穿不显廉价。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F5C7A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廓形整体放松，肩线做正、下摆留量，抬手、开车、抱孩子都不绷。颜色压在驼、棕、灰这条线上，配牛仔配西装都不出错，一件能从通勤穿到周末。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一套三穿是这季主推的卖法：外套单穿配针织，内搭拆出来配大衣，下装换双短靴又是另一套。把三种搭法摆给顾客看，客单价自然往上走，退货率也低。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为什么是这一季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颜色好搭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大地色系不挑人、易搭配。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面料舒服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触感与保暖平衡得当。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版型包容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松弛廓形对不同身形友好。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三个主推搭配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从城市光影提炼色与形。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手感与保暖兼得。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松弛但有骨架。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三个主推搭配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手感偏干爽，垂坠有骨不软塌，袖口与领口用了同色包边，凑近看细节也经得住。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肩线做正、腰身微收、下摆放开，行走时不贴身，坐下也不堆布，对身材宽容度高。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驼、棕、灰三色打底，点缀少量橄榄绿，店里怎么混着挂都不打架，配起来省脑子。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本季三个看点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12款 新品数量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从通勤大衣到周末卫衣都有，主力价位集中在中间档…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3种 主推面料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羊毛混纺保暖、再生纤维轻、功能面料抗风…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5色 核心配色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驼色做主推、棕色做过渡、灰色做基础…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5C7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秋冬系列现已上市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2026-10-18T02:14:08Z</dcterms:created>
  <dcterms:modified xsi:type="dcterms:W3CDTF">2026-10-18T02:14:08Z</dcterms:modified>
</cp:coreProperties>
</file>