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3F2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标准落地：点检从走过场变成真执行。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响应提速：异常处理时间明显缩短。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点检卡覆盖全部关键设备，班组长抽查加系统留痕，执行率从八成提到九成五。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按近两年领用频次重设安全库存，高频件本地存、低频件集中存，平均等待缩短三天。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42C1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42C1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42C1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两条线完成上下料与检测自动化，节拍提了一成，操作工从搬运转成看护与调机。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设备综合效率、非计划停机、维修及时率三项逐条对表。完成的写清做法和关键动作，没完成的把差距量化——是人的问题、料的问题还是计划的问题，都摆到台面上。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点检标准化把点检卡铺到全部关键设备，备件优化重设了常用件的安全库存，技改完成了两条线的自动化改造。三项各有进展，也各自留了欠账，一起摆出来看更清楚。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拖后腿的主要是两块：服役十年以上的老设备故障占比偏高，备件从申请到到货还是要等。根子在预防性维护投入不足、备件编码不统一，明年得先啃这两块。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明年三条线分头走：预测性维护先在两条关键线上试点，跑通再扩面；技改按产线排期分步落地；班组按岗位补技能认证。季度对一次账，年底再复盘一次效果。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下一年的三项重点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点检卡覆盖全部关键设备，班组长抽查加系统留痕，执行率从八成提到九成五。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按近两年领用频次重设安全库存，高频件本地存、低频件集中存，平均等待缩短三天。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两条线完成上下料与检测自动化，节拍提了一成，操作工从搬运转成看护与调机。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89% 设备综合效率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提升主要来自非计划停机减少与换型时间压缩…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21% 非计划停机下降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点检发现隐患后提前处理，加上预防性维修计划落地…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96% 维修及时率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报修到到场平均二十分钟，到场到修复平均两小时…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2026-10-18T02:15:14Z</dcterms:created>
  <dcterms:modified xsi:type="dcterms:W3CDTF">2026-10-18T02:15:14Z</dcterms:modified>
</cp:coreProperties>
</file>