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 · 阶段总结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做对了什么、踩了哪些坑、下次怎么改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3F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复盘的三条主线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把问题摊开，是为了下次少犯错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先对齐：需求和验收标准写清楚再动手。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早联调：接口约定前置，问题早暴露。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复盘的三条主线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三个目标逐条对照，达成的看超额多少，延期的看到底卡在哪个环节，不做模糊表述。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立项、评审、开发、联调、上线五个节点，每个节点标出计划与实际之间的时间差。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规律提炼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把踩过的坑整理成检查清单和流程卡，新项目开工前先过一遍，不重复交学费。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年初定的三个目标，最后两个达成、一个延期。达成的说说靠什么，延期的把原因讲透，别用外部因素糊过去。先摆事实，数据从系统里拉，不靠回忆。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真正有用的是两件事：需求评审时把验收标准写死，以及每周一次十五分钟的同步会。前者省掉后期扯皮，后者让问题在还小的时候就被看见，这两条已经写进团队手册。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年初定的三个目标，最后两个达成、一个延期。达成的说说靠什么，延期的把原因讲透，别用外部因素糊过去。先摆事实，数据从系统里拉，不靠回忆。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真正有用的是两件事：需求评审时把验收标准写死，以及每周一次十五分钟的同步会。前者省掉后期扯皮，后者让问题在还小的时候就被看见，这两条已经写进团队手册。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最大的坑是需求在开发中期还在变。表面看是客户改主意，根子是早期只对了功能清单，没对业务流程。返工三次、工期丢两周，就是这么来的。联调环境不稳定又雪上加霜。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下次开工前先过一张检查清单：验收标准谁签字、环境谁负责、变更走什么流程、风险谁盯。四行字，能挡掉大半返工。复盘的价值不在写得漂亮，在于下次真用上。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7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8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9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0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72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最大的坑是需求在开发中期还在变。表面看是客户改主意，根子是早期只对了功能清单，没对业务流程。返工三次、工期丢两周，就是这么来的。联调环境不稳定又雪上加霜。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下次开工前先过一张检查清单：验收标准谁签字、环境谁负责、变更走什么流程、风险谁盯。四行字，能挡掉大半返工。复盘的价值不在写得漂亮，在于下次真用上。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先对齐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需求和验收标准写清楚再动手。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早联调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接口约定前置，问题早暴露。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勤同步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固定节奏同步进展，减少猜测。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三类最该改的问题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先看结果与目标的差距。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关键节点按顺序排开。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不停留在表面现象。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三类最该改的问题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三个目标逐条对照，达成的看超额多少，延期的看到底卡在哪个环节，不做模糊表述。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立项、评审、开发、联调、上线五个节点，每个节点标出计划与实际之间的时间差。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规律提炼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把踩过的坑整理成检查清单和流程卡，新项目开工前先过一遍，不重复交学费。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14周 实际工期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延期集中在中段联调，前期需求反复导致开发启动晚了一周多…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3次 需求返工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三次返工合计投入约一百二十人时，其中两次本可在评审阶段避免…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92% 验收通过率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未通过的集中在报表口径与权限配置，验收后两周内已补齐并复测…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复盘结论已同步至团队文档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2026-10-18T02:15:47Z</dcterms:created>
  <dcterms:modified xsi:type="dcterms:W3CDTF">2026-10-18T02:15:47Z</dcterms:modified>
</cp:coreProperties>
</file>