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25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2514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 · 阶段总结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做对了什么、踩了哪些坑、下次怎么改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DCB498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15819">
              <a:alpha val="5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BF4EC">
              <a:alpha val="42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复盘不是追责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复盘的三条主线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目标与结果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做对了什么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踩了哪些坑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7" name="Shape 54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8" name="Shape 55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15819">
              <a:alpha val="50000"/>
            </a:srgbClr>
          </a:solidFill>
          <a:ln/>
        </p:spPr>
      </p:sp>
      <p:sp>
        <p:nvSpPr>
          <p:cNvPr id="59" name="Shape 5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60" name="Shape 5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61" name="Text 5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2" name="Text 5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63" name="Text 6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DCB498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复盘不是追责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把问题摊开，是为了下次少犯错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DCB498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先对齐：需求和验收标准写清楚再动手。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早联调：接口约定前置，问题早暴露。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15819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8" name="Shape 24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9" name="Shape 25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0" name="Shape 26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1" name="Shape 27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2" name="Shape 28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3" name="Shape 29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4" name="Shape 30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5" name="Shape 31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6" name="Shape 32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7" name="Shape 33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8" name="Shape 34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9" name="Shape 35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0" name="Shape 36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1" name="Shape 37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2" name="Shape 38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3" name="Shape 39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4" name="Shape 40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5" name="Shape 41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6" name="Shape 42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7" name="Shape 43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15819">
              <a:alpha val="50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复盘的三条主线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B15819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B15819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B1581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目标回顾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三个目标逐条对照，达成的看超额多少，延期的看到底卡在哪个环节，不做模糊表述。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B15819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B15819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B1581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过程还原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立项、评审、开发、联调、上线五个节点，每个节点标出计划与实际之间的时间差。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B15819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B15819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B1581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规律提炼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把踩过的坑整理成检查清单和流程卡，新项目开工前先过一遍，不重复交学费。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15819">
              <a:alpha val="50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63" name="Shape 5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64" name="Text 5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5" name="Text 6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66" name="Text 6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目标与结果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年初定的三个目标，最后两个达成、一个延期。达成的说说靠什么，延期的把原因讲透，别用外部因素糊过去。先摆事实，数据从系统里拉，不靠回忆。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15819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15819">
              <a:alpha val="50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做对了什么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真正有用的是两件事：需求评审时把验收标准写死，以及每周一次十五分钟的同步会。前者省掉后期扯皮，后者让问题在还小的时候就被看见，这两条已经写进团队手册。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15819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15819">
              <a:alpha val="50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961073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237298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903923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903923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F0E7DE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B1581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目标与结果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1239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年初定的三个目标，最后两个达成、一个延期。达成的说说靠什么，延期的把原因讲透，别用外部因素糊过去。先摆事实，数据从系统里拉，不靠回忆。</a:t>
            </a:r>
            <a:endParaRPr lang="en-US" sz="1050" dirty="0"/>
          </a:p>
        </p:txBody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36195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F0E7DE"/>
          </a:solidFill>
          <a:ln/>
        </p:spPr>
      </p:sp>
      <p:sp>
        <p:nvSpPr>
          <p:cNvPr id="13" name="Shape 10"/>
          <p:cNvSpPr/>
          <p:nvPr/>
        </p:nvSpPr>
        <p:spPr>
          <a:xfrm>
            <a:off x="38290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B15819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38290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5" name="Text 12"/>
          <p:cNvSpPr txBox="1"/>
          <p:nvPr/>
        </p:nvSpPr>
        <p:spPr>
          <a:xfrm>
            <a:off x="38290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做对了什么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38290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真正有用的是两件事：需求评审时把验收标准写死，以及每周一次十五分钟的同步会。前者省掉后期扯皮，后者让问题在还小的时候就被看见，这两条已经写进团队手册。</a:t>
            </a:r>
            <a:endParaRPr lang="en-US" sz="105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63246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F0E7DE"/>
          </a:solidFill>
          <a:ln/>
        </p:spPr>
      </p:sp>
      <p:sp>
        <p:nvSpPr>
          <p:cNvPr id="19" name="Shape 15"/>
          <p:cNvSpPr/>
          <p:nvPr/>
        </p:nvSpPr>
        <p:spPr>
          <a:xfrm>
            <a:off x="65341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B15819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65341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21" name="Text 17"/>
          <p:cNvSpPr txBox="1"/>
          <p:nvPr/>
        </p:nvSpPr>
        <p:spPr>
          <a:xfrm>
            <a:off x="65341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踩了哪些坑</a:t>
            </a:r>
            <a:endParaRPr lang="en-US" sz="1500" dirty="0"/>
          </a:p>
        </p:txBody>
      </p:sp>
      <p:sp>
        <p:nvSpPr>
          <p:cNvPr id="22" name="Text 18"/>
          <p:cNvSpPr txBox="1"/>
          <p:nvPr/>
        </p:nvSpPr>
        <p:spPr>
          <a:xfrm>
            <a:off x="65341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最大的坑是需求在开发中期还在变。表面看是客户改主意，根子是早期只对了功能清单，没对业务流程。返工三次、工期丢两周，就是这么来的。联调环境不稳定又雪上加霜。</a:t>
            </a:r>
            <a:endParaRPr lang="en-US" sz="1050" dirty="0"/>
          </a:p>
        </p:txBody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4" name="Shape 19"/>
          <p:cNvSpPr/>
          <p:nvPr/>
        </p:nvSpPr>
        <p:spPr>
          <a:xfrm>
            <a:off x="90297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F0E7DE"/>
          </a:solidFill>
          <a:ln/>
        </p:spPr>
      </p:sp>
      <p:sp>
        <p:nvSpPr>
          <p:cNvPr id="25" name="Shape 20"/>
          <p:cNvSpPr/>
          <p:nvPr/>
        </p:nvSpPr>
        <p:spPr>
          <a:xfrm>
            <a:off x="92392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B15819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2392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7" name="Text 22"/>
          <p:cNvSpPr txBox="1"/>
          <p:nvPr/>
        </p:nvSpPr>
        <p:spPr>
          <a:xfrm>
            <a:off x="92392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下次怎么改</a:t>
            </a:r>
            <a:endParaRPr lang="en-US" sz="1500" dirty="0"/>
          </a:p>
        </p:txBody>
      </p:sp>
      <p:sp>
        <p:nvSpPr>
          <p:cNvPr id="28" name="Text 23"/>
          <p:cNvSpPr txBox="1"/>
          <p:nvPr/>
        </p:nvSpPr>
        <p:spPr>
          <a:xfrm>
            <a:off x="92392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下次开工前先过一张检查清单：验收标准谁签字、环境谁负责、变更走什么流程、风险谁盯。四行字，能挡掉大半返工。复盘的价值不在写得漂亮，在于下次真用上。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30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32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33" name="Shape 28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63" name="Shape 58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15819">
              <a:alpha val="50000"/>
            </a:srgbClr>
          </a:solidFill>
          <a:ln/>
        </p:spPr>
      </p:sp>
      <p:sp>
        <p:nvSpPr>
          <p:cNvPr id="64" name="Shape 5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65" name="Shape 6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66" name="Text 6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7" name="Text 6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68" name="Text 6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踩了哪些坑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最大的坑是需求在开发中期还在变。表面看是客户改主意，根子是早期只对了功能清单，没对业务流程。返工三次、工期丢两周，就是这么来的。联调环境不稳定又雪上加霜。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15819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15819">
              <a:alpha val="50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下次怎么改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下次开工前先过一张检查清单：验收标准谁签字、环境谁负责、变更走什么流程、风险谁盯。四行字，能挡掉大半返工。复盘的价值不在写得漂亮，在于下次真用上。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15819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15819">
              <a:alpha val="50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下次开工前的三个提醒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先对齐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需求和验收标准写清楚再动手。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早联调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接口约定前置，问题早暴露。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勤同步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固定节奏同步进展，减少猜测。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15819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15819">
              <a:alpha val="50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54" name="Shape 51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55" name="Text 52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6" name="Text 53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975" dirty="0"/>
          </a:p>
        </p:txBody>
      </p:sp>
      <p:sp>
        <p:nvSpPr>
          <p:cNvPr id="57" name="Text 54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三类最该改的问题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B15819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对目标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先看结果与目标的差距。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B15819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捋时间线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关键节点按顺序排开。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B15819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找根因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不停留在表面现象。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15819">
              <a:alpha val="50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60" name="Shape 55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61" name="Text 56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2" name="Text 57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975" dirty="0"/>
          </a:p>
        </p:txBody>
      </p:sp>
      <p:sp>
        <p:nvSpPr>
          <p:cNvPr id="63" name="Text 58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三类最该改的问题 · 其二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B15819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目标回顾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三个目标逐条对照，达成的看超额多少，延期的看到底卡在哪个环节，不做模糊表述。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B15819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过程还原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立项、评审、开发、联调、上线五个节点，每个节点标出计划与实际之间的时间差。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B15819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规律提炼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把踩过的坑整理成检查清单和流程卡，新项目开工前先过一遍，不重复交学费。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15819">
              <a:alpha val="50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60" name="Shape 55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61" name="Text 56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2" name="Text 57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975" dirty="0"/>
          </a:p>
        </p:txBody>
      </p:sp>
      <p:sp>
        <p:nvSpPr>
          <p:cNvPr id="63" name="Text 58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本次项目的三个数字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14周 实际工期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延期集中在中段联调，前期需求反复导致开发启动晚了一周多…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3次 需求返工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三次返工合计投入约一百二十人时，其中两次本可在评审阶段避免…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92% 验收通过率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未通过的集中在报表口径与权限配置，验收后两周内已补齐并复测…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15819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15819">
              <a:alpha val="50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54" name="Shape 51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55" name="Text 52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6" name="Text 53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975" dirty="0"/>
          </a:p>
        </p:txBody>
      </p:sp>
      <p:sp>
        <p:nvSpPr>
          <p:cNvPr id="57" name="Text 54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3D25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目标与结果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BEB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做对了什么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BEB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踩了哪些坑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BEB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下次怎么改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B15819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15819">
              <a:alpha val="50000"/>
            </a:srgbClr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3D25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2514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BEB9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DCB498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复盘结论已同步至团队文档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15819">
              <a:alpha val="5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2026-10-18T02:16:23Z</dcterms:created>
  <dcterms:modified xsi:type="dcterms:W3CDTF">2026-10-18T02:16:23Z</dcterms:modified>
</cp:coreProperties>
</file>