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37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经营分析 · 季度例会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把收入、成本、风险三个口径讲明白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5F2EC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先讲结果，再讲原因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季度经营的三条线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3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6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先讲结果，再讲原因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数字不会说谎，但要读懂它背后的动作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有对比：同比环比一起看。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有归因：数字背后的原因说清楚。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季度经营的三条线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12554A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增长线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租赁与物管提供稳定现金流，改善型项目贡献增量，代建业务毛利高但规模有限。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12554A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成本线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财务费用因融资前移上行，营销费用受渠道佣金推高，后者需要压降并纳入考核。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12554A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12554A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12554A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12554A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风险线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尾盘项目回款按周跟进，销售宣传口径已重审，库存靠推盘节奏调节，暂无新增敞口。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6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9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收入、利润、回款三项放一起看。单看收入容易乐观，三项凑齐才知道钱有没有真收回来。这个季度收入微增，但回款节奏偏慢，毛利率是靠结构改善才稳住的。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分业务线拆开看：租赁和物管贡献稳定现金流，销售端靠两个改善型项目拉动，代建毛利高但规模还小。平均数会掩盖问题，拆开才看得见谁在拉、谁在拖。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6107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3729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03923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03923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E6E3DD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1255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收入、利润、回款三项放一起看。单看收入容易乐观，三项凑齐才知道钱有没有真收回来。这个季度收入微增，但回款节奏偏慢，毛利率是靠结构改善才稳住的。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E6E3DD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12554A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分业务线拆开看：租赁和物管贡献稳定现金流，销售端靠两个改善型项目拉动，代建毛利高但规模还小。平均数会掩盖问题，拆开才看得见谁在拉、谁在拖。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E6E3DD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12554A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成本端主要是财务费用和营销费用上行。财务费用涨是融资节奏前移，属于主动安排；营销费用涨是渠道佣金提高，这部分明年要压，不能靠涨佣换量。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E6E3DD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12554A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风险与应对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回款压力集中在两个尾盘项目，已按周跟进、责任到人；库存周转靠调整推盘节奏来消化；合规方面把销售话术和宣传物料重新过了一遍，避免口径出问题。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8" name="Shape 3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9" name="Text 3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1050" dirty="0"/>
          </a:p>
        </p:txBody>
      </p:sp>
      <p:sp>
        <p:nvSpPr>
          <p:cNvPr id="41" name="Text 3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成本端主要是财务费用和营销费用上行。财务费用涨是融资节奏前移，属于主动安排；营销费用涨是渠道佣金提高，这部分明年要压，不能靠涨佣换量。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风险与应对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回款压力集中在两个尾盘项目，已按周跟进、责任到人；库存周转靠调整推盘节奏来消化；合规方面把销售话术和宣传物料重新过了一遍，避免口径出问题。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分析报告的三个原则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有对比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同比环比一起看。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有归因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数字背后的原因说清楚。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有举措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每个问题配一条应对。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7" name="Shape 24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30" name="Text 27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下季度三项重点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看结果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收入利润先对表。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拆结构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分业务线看贡献。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管成本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盯住主要费用科目。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3" name="Shape 28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4" name="Text 29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36" name="Text 31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下季度三项重点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12554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增长线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租赁与物管提供稳定现金流，改善型项目贡献增量，代建业务毛利高但规模有限。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成本线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财务费用因融资前移上行，营销费用受渠道佣金推高，后者需要压降并纳入考核。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风险线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尾盘项目回款按周跟进，销售宣传口径已重审，库存靠推盘节奏调节，暂无新增敞口。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33" name="Shape 28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34" name="Text 29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36" name="Text 31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2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12554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季度三个关键指标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8.6% 收入同比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增长主要来自两个改善型项目结转，租赁收入基本持平…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21% 毛利率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回升来自高毛利项目结转占比提高，以及营销费用投放节奏后移…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C1E1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86% 回款率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较目标低四个点，缺口集中在两个尾盘项目，已按周跟进到户…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12554A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5F2EC"/>
          </a:solidFill>
          <a:ln/>
        </p:spPr>
      </p:sp>
      <p:sp>
        <p:nvSpPr>
          <p:cNvPr id="27" name="Shape 24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9D6D1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30" name="Text 27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C4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2554A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12554A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经营结果概览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结构拆解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成本与费用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C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风险与应对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12554A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4B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季度经营分析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D37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C3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4B3AE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C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以上为季度经营分析汇报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12554A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2026-10-18T02:17:36Z</dcterms:created>
  <dcterms:modified xsi:type="dcterms:W3CDTF">2026-10-18T02:17:36Z</dcterms:modified>
</cp:coreProperties>
</file>