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调研的第一步是把问的问题问对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结论前置：开篇就把核心结论说清。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证据充足：每个结论都有数据支撑。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让报告能被使用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结论前置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开篇就把核心结论说清。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证据充足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每个结论都有数据支撑。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建议具体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给出可落地的下一步。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1200份 有效样本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14% 市场增速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68% 首要决策因素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2026-10-18T02:18:09Z</dcterms:created>
  <dcterms:modified xsi:type="dcterms:W3CDTF">2026-10-18T02:18:09Z</dcterms:modified>
</cp:coreProperties>
</file>