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时间尺度：结论基于研究时段，外推需谨慎。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空间范围：样本区域之外不宜直接套用。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0.92相关系数 绿地率与降温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换算到实际意义，绿地率每提高十个百分点…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5.6℃ 最大温差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裸地与密集绿地的差值最大，硬质铺装与水体介于两者之间…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36个 研究单元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按街区尺度划分，每个单元内部下垫面相对均质，便于做对比…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2026-10-18T02:19:53Z</dcterms:created>
  <dcterms:modified xsi:type="dcterms:W3CDTF">2026-10-18T02:19:53Z</dcterms:modified>
</cp:coreProperties>
</file>