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研究的价值，取决于问题本身有多真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做了什么：研究问题与设计一目了然。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发现了什么：结果与统计结论清楚呈现。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240例 入组样本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按预先计算的样本量估算入组，实际脱落率低于预期…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12.4% 关键指标改善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绝对值变化同样有临床意义，亚组分析方向一致，未见明显异质性…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4篇 产出论文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其中两篇发表在领域内主流期刊，另两篇在审…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2026-10-18T02:21:02Z</dcterms:created>
  <dcterms:modified xsi:type="dcterms:W3CDTF">2026-10-18T02:21:02Z</dcterms:modified>
</cp:coreProperties>
</file>