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6EF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240例 入组样本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12.4% 关键指标改善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4篇 产出论文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2026-10-18T02:21:38Z</dcterms:created>
  <dcterms:modified xsi:type="dcterms:W3CDTF">2026-10-18T02:21:38Z</dcterms:modified>
</cp:coreProperties>
</file>