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· 岗位申请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讲清我能做什么，以及准备怎么做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EF3FC">
              <a:alpha val="42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先把经历说清楚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0" name="Text 4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51" name="Text 4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先把经历说清楚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过去做了什么，最能说明我能做什么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我是谁：经历与能力，简洁清楚。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我做过什么：成果与数据，最有说服力。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有经验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八年本领域经历，综合协调与一线处置都做过，熟悉流程也熟悉人情，上手不用磨合期。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有结果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专项整治、流程优化、团队管理各有一件拿得出的成果，数据可查，不是空口说。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56BD9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56BD9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56BD9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56BD9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有思路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先摸清底数、再定标准、后压责任，三步走，每步都有交付物，不做无准备的动作。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2" name="Shape 27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1" name="Shape 4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2" name="Text 4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3" name="Text 4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54" name="Text 4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在本领域干了八年，先后在综合科和业务科，做过材料、跑过一线、也牵头过专项。简单说：文字功底、协调能力和现场处置都练过，不是只会在办公室写稿。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挑三件实打实的：牵头专项整治，隐患整改率从八成提到九成八；优化流程后审批时限压缩四成；带的二十人团队连续两年零事故、零投诉，台账都能查。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961073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237298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实施步骤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903923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903923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7" name="Shape 5"/>
          <p:cNvSpPr/>
          <p:nvPr/>
        </p:nvSpPr>
        <p:spPr>
          <a:xfrm>
            <a:off x="11239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11239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650" dirty="0"/>
          </a:p>
        </p:txBody>
      </p:sp>
      <p:sp>
        <p:nvSpPr>
          <p:cNvPr id="9" name="Text 7"/>
          <p:cNvSpPr txBox="1"/>
          <p:nvPr/>
        </p:nvSpPr>
        <p:spPr>
          <a:xfrm>
            <a:off x="11239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11239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在本领域干了八年，先后在综合科和业务科，做过材料、跑过一线、也牵头过专项。简单说：文字功底、协调能力和现场处置都练过，不是只会在办公室写稿。</a:t>
            </a:r>
            <a:endParaRPr lang="en-US" sz="10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48025" y="3501390"/>
            <a:ext cx="247650" cy="247650"/>
          </a:xfrm>
          <a:prstGeom prst="rect">
            <a:avLst/>
          </a:prstGeom>
        </p:spPr>
      </p:pic>
      <p:sp>
        <p:nvSpPr>
          <p:cNvPr id="12" name="Shape 9"/>
          <p:cNvSpPr/>
          <p:nvPr/>
        </p:nvSpPr>
        <p:spPr>
          <a:xfrm>
            <a:off x="36195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38290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38290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650" dirty="0"/>
          </a:p>
        </p:txBody>
      </p:sp>
      <p:sp>
        <p:nvSpPr>
          <p:cNvPr id="15" name="Text 12"/>
          <p:cNvSpPr txBox="1"/>
          <p:nvPr/>
        </p:nvSpPr>
        <p:spPr>
          <a:xfrm>
            <a:off x="38290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500" dirty="0"/>
          </a:p>
        </p:txBody>
      </p:sp>
      <p:sp>
        <p:nvSpPr>
          <p:cNvPr id="16" name="Text 13"/>
          <p:cNvSpPr txBox="1"/>
          <p:nvPr/>
        </p:nvSpPr>
        <p:spPr>
          <a:xfrm>
            <a:off x="38290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挑三件实打实的：牵头专项整治，隐患整改率从八成提到九成八；优化流程后审批时限压缩四成；带的二十人团队连续两年零事故、零投诉，台账都能查。</a:t>
            </a:r>
            <a:endParaRPr lang="en-US" sz="1050" dirty="0"/>
          </a:p>
        </p:txBody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3501390"/>
            <a:ext cx="247650" cy="247650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63246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19" name="Shape 15"/>
          <p:cNvSpPr/>
          <p:nvPr/>
        </p:nvSpPr>
        <p:spPr>
          <a:xfrm>
            <a:off x="65341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0" name="Text 16"/>
          <p:cNvSpPr txBox="1"/>
          <p:nvPr/>
        </p:nvSpPr>
        <p:spPr>
          <a:xfrm>
            <a:off x="65341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650" dirty="0"/>
          </a:p>
        </p:txBody>
      </p:sp>
      <p:sp>
        <p:nvSpPr>
          <p:cNvPr id="21" name="Text 17"/>
          <p:cNvSpPr txBox="1"/>
          <p:nvPr/>
        </p:nvSpPr>
        <p:spPr>
          <a:xfrm>
            <a:off x="65341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500" dirty="0"/>
          </a:p>
        </p:txBody>
      </p:sp>
      <p:sp>
        <p:nvSpPr>
          <p:cNvPr id="22" name="Text 18"/>
          <p:cNvSpPr txBox="1"/>
          <p:nvPr/>
        </p:nvSpPr>
        <p:spPr>
          <a:xfrm>
            <a:off x="65341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这个岗位的核心不是管事，是把几方的节奏对齐：上面要结果，下面要资源，横向要配合。我理解的关键是敢定标准、会分责任、能兜住底，三件缺一件就转不动。</a:t>
            </a:r>
            <a:endParaRPr lang="en-US" sz="1050" dirty="0"/>
          </a:p>
        </p:txBody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58225" y="3501390"/>
            <a:ext cx="247650" cy="247650"/>
          </a:xfrm>
          <a:prstGeom prst="rect">
            <a:avLst/>
          </a:prstGeom>
        </p:spPr>
      </p:pic>
      <p:sp>
        <p:nvSpPr>
          <p:cNvPr id="24" name="Shape 19"/>
          <p:cNvSpPr/>
          <p:nvPr/>
        </p:nvSpPr>
        <p:spPr>
          <a:xfrm>
            <a:off x="9029700" y="2296478"/>
            <a:ext cx="2247900" cy="2657475"/>
          </a:xfrm>
          <a:prstGeom prst="roundRect">
            <a:avLst>
              <a:gd name="adj" fmla="val 5932"/>
            </a:avLst>
          </a:prstGeom>
          <a:solidFill>
            <a:srgbClr val="DFE6F3"/>
          </a:solidFill>
          <a:ln/>
        </p:spPr>
      </p:sp>
      <p:sp>
        <p:nvSpPr>
          <p:cNvPr id="25" name="Shape 20"/>
          <p:cNvSpPr/>
          <p:nvPr/>
        </p:nvSpPr>
        <p:spPr>
          <a:xfrm>
            <a:off x="9239250" y="2506028"/>
            <a:ext cx="419100" cy="419100"/>
          </a:xfrm>
          <a:prstGeom prst="roundRect">
            <a:avLst>
              <a:gd name="adj" fmla="val 22727"/>
            </a:avLst>
          </a:prstGeom>
          <a:solidFill>
            <a:srgbClr val="256BD9"/>
          </a:solidFill>
          <a:ln/>
        </p:spPr>
      </p:sp>
      <p:sp>
        <p:nvSpPr>
          <p:cNvPr id="26" name="Text 21"/>
          <p:cNvSpPr txBox="1"/>
          <p:nvPr/>
        </p:nvSpPr>
        <p:spPr>
          <a:xfrm>
            <a:off x="9239250" y="2544128"/>
            <a:ext cx="419100" cy="3619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650" dirty="0"/>
          </a:p>
        </p:txBody>
      </p:sp>
      <p:sp>
        <p:nvSpPr>
          <p:cNvPr id="27" name="Text 22"/>
          <p:cNvSpPr txBox="1"/>
          <p:nvPr/>
        </p:nvSpPr>
        <p:spPr>
          <a:xfrm>
            <a:off x="9239250" y="3077528"/>
            <a:ext cx="18288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500" dirty="0"/>
          </a:p>
        </p:txBody>
      </p:sp>
      <p:sp>
        <p:nvSpPr>
          <p:cNvPr id="28" name="Text 23"/>
          <p:cNvSpPr txBox="1"/>
          <p:nvPr/>
        </p:nvSpPr>
        <p:spPr>
          <a:xfrm>
            <a:off x="9239250" y="3420428"/>
            <a:ext cx="1828800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上任头三个月先把底数摸清，形成一张问题清单和责任表；半年内啃下两件群众反映最集中的事；一年后拿指标说话，把整改率和服务满意度提到可考核的水平。</a:t>
            </a:r>
            <a:endParaRPr lang="en-US" sz="1050" dirty="0"/>
          </a:p>
        </p:txBody>
      </p:sp>
      <p:sp>
        <p:nvSpPr>
          <p:cNvPr id="29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30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2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33" name="Shape 28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53" name="Shape 4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54" name="Text 4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5" name="Text 5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56" name="Text 5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这个岗位的核心不是管事，是把几方的节奏对齐：上面要结果，下面要资源，横向要配合。我理解的关键是敢定标准、会分责任、能兜住底，三件缺一件就转不动。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上任头三个月先把底数摸清，形成一张问题清单和责任表；半年内啃下两件群众反映最集中的事；一年后拿指标说话，把整改率和服务满意度提到可考核的水平。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竞聘发言的三个要点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我是谁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经历与能力，简洁清楚。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我做过什么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成果与数据，最有说服力。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我要怎么做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思路与计划，落到具体。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9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上任后的三件事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抓重点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先啃最影响全局的那件事。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带队伍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把责任落到人，把方法教到位。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立流程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把靠人扛的事变成靠机制转。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上任后的三件事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56BD9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有经验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八年本领域经历，综合协调与一线处置都做过，熟悉流程也熟悉人情，上手不用磨合期。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有结果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专项整治、流程优化、团队管理各有一件拿得出的成果，数据可查，不是空口说。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有思路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先摸清底数、再定标准、后压责任，三步走，每步都有交付物，不做无准备的动作。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9" name="Shape 24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8" name="Shape 43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9" name="Text 44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50" name="Text 45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51" name="Text 46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F3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56BD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8年 相关经验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从基层到机关，横跨两个业务口，经历过机构改革与专项攻坚…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35% 指标提升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整改率、办理时限与满意度三项同步改善，且没有靠突击冲量…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123B7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20人 带过团队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含借调与协作单位在内，最多时统筹过四十余人…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56BD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EEF3FC"/>
          </a:solidFill>
          <a:ln/>
        </p:spPr>
      </p:sp>
      <p:sp>
        <p:nvSpPr>
          <p:cNvPr id="42" name="Shape 39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D1DBEB"/>
          </a:solidFill>
          <a:ln/>
        </p:spPr>
      </p:sp>
      <p:sp>
        <p:nvSpPr>
          <p:cNvPr id="43" name="Text 40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44" name="Text 41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45" name="Text 42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40629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9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56BD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56BD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BD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56BD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9DBCE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4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24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BD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9DBCEE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BD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恳请各位领导评议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95250" y="133350"/>
            <a:ext cx="647700" cy="647700"/>
          </a:xfrm>
          <a:prstGeom prst="roundRect">
            <a:avLst>
              <a:gd name="adj" fmla="val 8824"/>
            </a:avLst>
          </a:prstGeom>
          <a:ln w="38100">
            <a:solidFill>
              <a:srgbClr val="AAC5F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 rot="-2700000">
            <a:off x="61822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-2700000">
            <a:off x="64298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-2700000">
            <a:off x="66775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-2700000">
            <a:off x="69251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-2700000">
            <a:off x="71728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-2700000">
            <a:off x="74204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-2700000">
            <a:off x="76681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-2700000">
            <a:off x="79157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-2700000">
            <a:off x="81634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-2700000">
            <a:off x="84110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-2700000">
            <a:off x="86587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-2700000">
            <a:off x="89063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-2700000">
            <a:off x="91540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-2700000">
            <a:off x="94016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-2700000">
            <a:off x="96493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-2700000">
            <a:off x="98969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-2700000">
            <a:off x="1014461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-2700000">
            <a:off x="10392268" y="5505450"/>
            <a:ext cx="3313715" cy="95250"/>
          </a:xfrm>
          <a:prstGeom prst="rect">
            <a:avLst/>
          </a:prstGeom>
          <a:solidFill>
            <a:srgbClr val="256BD9">
              <a:alpha val="2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2026-10-18T02:22:45Z</dcterms:created>
  <dcterms:modified xsi:type="dcterms:W3CDTF">2026-10-18T02:22:45Z</dcterms:modified>
</cp:coreProperties>
</file>