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 · 个人履历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扎实的临床护理经验，耐心细致的职业习惯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F6EF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把专业写清楚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三项核心能力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个人简介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临床能力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工作经历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把专业写清楚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资质、经验、能力，逐项对应岗位要求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细心：操作规范，记录严谨。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耐心：面对情绪，能稳住场面。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三项核心能力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规范操作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严格执行操作规范与查对制度，六年零差错，交接班记录完整可查，习惯成自然。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沟通照护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对患者和家属有耐心，能把专业话说成他们听得懂的话，六年零投诉，家属认可。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应急处置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突发情况能沉着判断，先保气道与循环再叫人支援，抢救流程熟，手不抖。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60" name="Shape 5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61" name="Shape 5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2" name="Text 5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3" name="Text 5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64" name="Text 5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个人简介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执业护士，六年临床，内科三年、急诊三年，主管护师在考。擅长急危重症观察与静脉通路建立，夜班和抢救都顶得住，硬条件先摆在这儿，省得来回问，证件齐全可查。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临床能力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基础护理上，卧床患者的压疮预防做到零发生；专科护理上，独立完成 PICC 维护与化疗后观察；应急处置上，参与抢救百余次，除颤与气道管理都上过手。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个人简介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执业护士，六年临床，内科三年、急诊三年，主管护师在考。擅长急危重症观察与静脉通路建立，夜班和抢救都顶得住，硬条件先摆在这儿，省得来回问，证件齐全可查。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临床能力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基础护理上，卧床患者的压疮预防做到零发生；专科护理上，独立完成 PICC 维护与化疗后观察；应急处置上，参与抢救百余次，除颤与气道管理都上过手。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工作经历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在内科负责一组十八张床的日常护理与健康教育，把口服药核对改成双人扫码，差错归零；在急诊承担分诊与留观区管理，高峰期把候诊时间压短了近一半。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求职意向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目标科室是急诊或 ICU，能接受轮班与夜班，一个月内可到岗。希望团队有规范的带教和继续教育，我愿意从带教做起，把新人带出来，长期干下去。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62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63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4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工作经历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在内科负责一组十八张床的日常护理与健康教育，把口服药核对改成双人扫码，差错归零；在急诊承担分诊与留观区管理，高峰期把候诊时间压短了近一半。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求职意向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目标科室是急诊或 ICU，能接受轮班与夜班，一个月内可到岗。希望团队有规范的带教和继续教育，我愿意从带教做起，把新人带出来，长期干下去。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我的三个特点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细心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操作规范，记录严谨。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耐心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面对情绪，能稳住场面。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肯学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持续参加继续教育。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2" name="Shape 4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4" name="Text 5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975" dirty="0"/>
          </a:p>
        </p:txBody>
      </p:sp>
      <p:sp>
        <p:nvSpPr>
          <p:cNvPr id="55" name="Text 5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三段经历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基础护理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静脉穿刺、导尿、换药等。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病情观察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生命体征监测与异常识别。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急救配合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心肺复苏与抢救配合。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7" name="Shape 5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8" name="Shape 5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9" name="Text 5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975" dirty="0"/>
          </a:p>
        </p:txBody>
      </p:sp>
      <p:sp>
        <p:nvSpPr>
          <p:cNvPr id="61" name="Text 5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三段经历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规范操作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严格执行操作规范与查对制度，六年零差错，交接班记录完整可查，习惯成自然。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沟通照护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对患者和家属有耐心，能把专业话说成他们听得懂的话，六年零投诉，家属认可。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应急处置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突发情况能沉着判断，先保气道与循环再叫人支援，抢救流程熟，手不抖。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7" name="Shape 5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8" name="Shape 5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9" name="Text 5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975" dirty="0"/>
          </a:p>
        </p:txBody>
      </p:sp>
      <p:sp>
        <p:nvSpPr>
          <p:cNvPr id="61" name="Text 5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三个能说明能力的数字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6年 临床经验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内科打基础、急诊练反应，两边都独立值班，也能带教新人…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0起 护理差错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靠查对制度和双人核对，不是运气好，流程上就不给差错留口子…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1200人次 照护患者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含住院、留观与抢救在内，日均照护二十余人次，高峰期翻倍…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2" name="Shape 4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4" name="Text 5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975" dirty="0"/>
          </a:p>
        </p:txBody>
      </p:sp>
      <p:sp>
        <p:nvSpPr>
          <p:cNvPr id="55" name="Text 5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个人简介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临床能力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工作经历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求职意向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感谢阅读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随时可安排面试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2026-10-18T02:25:00Z</dcterms:created>
  <dcterms:modified xsi:type="dcterms:W3CDTF">2026-10-18T02:25:00Z</dcterms:modified>
</cp:coreProperties>
</file>