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708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6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家庭客、年轻客、亲子客，诉求完全不同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有一个主题：所有内容围绕它展开。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有一个爆点：让人非来不可的理由。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BF0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BF0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BF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BF0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BF0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BF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BF0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BF0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BF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主标语一句话说清玩什么：白天看景、夜里看灯，和家人一起来。不堆形容词、不搞谐音梗，游客一眼记住并能转述给朋友，这就是判断标准，也方便做物料。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白天主打家庭客群：非遗市集、亲子手作、湖畔骑行，动线按两小时一段设计，老人孩子都跟得上；夜间主打氛围：灯光秀、水上演出、露天电影，从六点半演到十点。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节前两周预热，靠短视频和本地生活号铺量，主打预约与早鸟票；节中每天一条现场内容，靠游客自发传播；节后一周做回顾和数据复盘，把素材沉淀成明年底稿。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客流预案按日均一万五、峰值三万准备，分时预约加外围分流；安全预案含消防、医疗、疏散三块，每块定人到岗；天气预案备了室内场地和退改规则，下雨也不散场。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让活动被记住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有一个主题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所有内容围绕它展开。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有一个爆点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让人非来不可的理由。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有一个回访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节后沉淀内容，延续热度。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3万人次 预计客流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按去年同期的 1.4 倍设定，分时预约控制峰值…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20万 传播触达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靠短视频、本地生活号与达人探店三条线叠加，重点押在节前一周…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30% 客单提升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靠门票加餐饮、文创的组合套票拉动…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BF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2026-10-18T02:27:24Z</dcterms:created>
  <dcterms:modified xsi:type="dcterms:W3CDTF">2026-10-18T02:27:24Z</dcterms:modified>
</cp:coreProperties>
</file>