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41C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年会活动 · 内部策划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让一场年会，把一年的辛苦变成下一年的劲头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0B10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年会不是花钱的排场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年会的三个环节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0" name="Shape 3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2" name="Text 3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3" name="Text 4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年会不是花钱的排场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是让团队被看见、被感谢的一次机会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有温度：让员工觉得被看见。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有节奏：张弛有度，不冷场。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年会的三个环节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FF5C7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表彰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奖项跟着贡献走，不搞人人有份，名单先公示再定，避免私下议论，也让人服气。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FF5C7A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节目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员工自演比请班子更有温度，部门混编排练，彩排两次就上台，笑点自然。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FF5C7A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抽奖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奖项拉开档次，中奖率控制在一半左右，抽奖穿插在节目之间推气氛，别堆到最后。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3" name="Shape 3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4" name="Text 3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4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6" name="Text 4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主题定的是这一年一起走过，轻松里带点郑重。口号不上纲上线，念出来顺口，做成背景板也好看。开场三分钟先让人笑一下，气氛就起来了。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总共三个半小时：开场短片十分钟，年度回顾二十分钟，表彰四十分钟，节目五十分钟，抽奖穿插在中间，最后全体合影。张弛有度，中间必须留一个笑点和一个走心的环节。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2E191E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主题定的是这一年一起走过，轻松里带点郑重。口号不上纲上线，念出来顺口，做成背景板也好看。开场三分钟先让人笑一下，气氛就起来了。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总共三个半小时：开场短片十分钟，年度回顾二十分钟，表彰四十分钟，节目五十分钟，抽奖穿插在中间，最后全体合影。张弛有度，中间必须留一个笑点和一个走心的环节。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2E191E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场地定在宴会厅，舞台六米宽、主屏加两侧副屏，灯光按节目单走；餐饮十人一桌、含两道定制菜；奖品分四档，一二等奖当场揭晓。每项定人定时，前一天完成彩排。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设统筹、节目、物料、餐饮、奖品五个小组，各一人牵头，日报进度；预算按人均定额倒推，留出一成机动，应付临时加节目或加桌。花钱列清单，超支要说明原因。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场地定在宴会厅，舞台六米宽、主屏加两侧副屏，灯光按节目单走；餐饮十人一桌、含两道定制菜；奖品分四档，一二等奖当场揭晓。每项定人定时，前一天完成彩排。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设统筹、节目、物料、餐饮、奖品五个小组，各一人牵头，日报进度；预算按人均定额倒推，留出一成机动，应付临时加节目或加桌。花钱列清单，超支要说明原因。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办好年会的三个关键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有温度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让员工觉得被看见。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有节奏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张弛有度，不冷场。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有分工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每件事都有人负责。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4" name="Shape 3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6" name="Text 3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37" name="Text 3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三处最容易出问题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开场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短片回顾，快速点燃气氛。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回顾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用数据讲一年的成绩。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表彰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把荣誉颁给该得的人。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0" name="Shape 35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1" name="Text 36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2" name="Text 37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43" name="Text 38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三处最容易出问题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表彰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奖项跟着贡献走，不搞人人有份，名单先公示再定，避免私下议论，也让人服气。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节目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员工自演比请班子更有温度，部门混编排练，彩排两次就上台，笑点自然。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抽奖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奖项拉开档次，中奖率控制在一半左右，抽奖穿插在节目之间推气氛，别堆到最后。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0" name="Shape 35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1" name="Text 36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2" name="Text 37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43" name="Text 38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年会三个关键数字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260人 参会人数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按部门人数核定桌数，嘉宾单独一桌，儿童随行另设区域…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3.5小时 总时长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前两小时走流程，中间用餐，后一小时节目与抽奖，十点前散场…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15项 表彰奖项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团队奖看结果，个人奖看贡献，另设两个特别奖给默默补位的人…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4" name="Shape 3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6" name="Text 3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37" name="Text 3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FF5C7A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41C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9B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预祝年会圆满举办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2026-10-18T02:27:58Z</dcterms:created>
  <dcterms:modified xsi:type="dcterms:W3CDTF">2026-10-18T02:27:58Z</dcterms:modified>
</cp:coreProperties>
</file>