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7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1A10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6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是让团队被看见、被感谢的一次机会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有温度：让员工觉得被看见。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有节奏：张弛有度，不冷场。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260人 参会人数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按部门人数核定桌数，嘉宾单独一桌，儿童随行另设区域…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3.5小时 总时长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前两小时走流程，中间用餐，后一小时节目与抽奖，十点前散场…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15项 表彰奖项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团队奖看结果，个人奖看贡献，另设两个特别奖给默默补位的人…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7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2026-10-18T02:28:34Z</dcterms:created>
  <dcterms:modified xsi:type="dcterms:W3CDTF">2026-10-18T02:28:34Z</dcterms:modified>
</cp:coreProperties>
</file>