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svg"/><Relationship Id="rId3" Type="http://schemas.openxmlformats.org/officeDocument/2006/relationships/image" Target="../media/image-4-3.png"/><Relationship Id="rId4" Type="http://schemas.openxmlformats.org/officeDocument/2006/relationships/image" Target="../media/image-4-4.svg"/><Relationship Id="rId5" Type="http://schemas.openxmlformats.org/officeDocument/2006/relationships/image" Target="../media/image-4-5.png"/><Relationship Id="rId6" Type="http://schemas.openxmlformats.org/officeDocument/2006/relationships/image" Target="../media/image-4-6.sv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2C14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C143D">
              <a:alpha val="7400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8572500" y="-1333500"/>
            <a:ext cx="4953000" cy="4953000"/>
          </a:xfrm>
          <a:prstGeom prst="ellipse">
            <a:avLst/>
          </a:prstGeom>
          <a:solidFill>
            <a:srgbClr val="FFFFFF">
              <a:alpha val="6000"/>
            </a:srgbClr>
          </a:solidFill>
          <a:ln/>
        </p:spPr>
      </p:sp>
      <p:sp>
        <p:nvSpPr>
          <p:cNvPr id="5" name="Shape 2"/>
          <p:cNvSpPr/>
          <p:nvPr/>
        </p:nvSpPr>
        <p:spPr>
          <a:xfrm>
            <a:off x="6762750" y="5334000"/>
            <a:ext cx="4000500" cy="4000500"/>
          </a:xfrm>
          <a:prstGeom prst="ellipse">
            <a:avLst/>
          </a:prstGeom>
          <a:solidFill>
            <a:srgbClr val="FFFFFF">
              <a:alpha val="5000"/>
            </a:srgbClr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914400" y="723900"/>
            <a:ext cx="7620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72" kern="0" dirty="0">
                <a:solidFill>
                  <a:srgbClr val="DEC5E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作品集 · 创意展示</a:t>
            </a:r>
            <a:endParaRPr lang="en-US" sz="1125" dirty="0"/>
          </a:p>
        </p:txBody>
      </p:sp>
      <p:sp>
        <p:nvSpPr>
          <p:cNvPr id="7" name="Text 4"/>
          <p:cNvSpPr txBox="1"/>
          <p:nvPr/>
        </p:nvSpPr>
        <p:spPr>
          <a:xfrm>
            <a:off x="914400" y="1143000"/>
            <a:ext cx="9334500" cy="1905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4000"/>
              </a:lnSpc>
              <a:buNone/>
            </a:pPr>
            <a:r>
              <a:rPr lang="en-US" sz="69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设计作品集 · 灵感辑</a:t>
            </a:r>
            <a:endParaRPr lang="en-US" sz="6900" dirty="0"/>
          </a:p>
        </p:txBody>
      </p:sp>
      <p:sp>
        <p:nvSpPr>
          <p:cNvPr id="8" name="Text 5"/>
          <p:cNvSpPr txBox="1"/>
          <p:nvPr/>
        </p:nvSpPr>
        <p:spPr>
          <a:xfrm>
            <a:off x="914400" y="2408682"/>
            <a:ext cx="81915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800" dirty="0">
                <a:solidFill>
                  <a:srgbClr val="C0B9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把想法摊开看，好设计自己会说话</a:t>
            </a:r>
            <a:endParaRPr lang="en-US" sz="1800" dirty="0"/>
          </a:p>
        </p:txBody>
      </p:sp>
      <p:sp>
        <p:nvSpPr>
          <p:cNvPr id="9" name="Shape 6"/>
          <p:cNvSpPr/>
          <p:nvPr/>
        </p:nvSpPr>
        <p:spPr>
          <a:xfrm>
            <a:off x="914400" y="5810250"/>
            <a:ext cx="1143000" cy="57150"/>
          </a:xfrm>
          <a:prstGeom prst="rect">
            <a:avLst/>
          </a:prstGeom>
          <a:solidFill>
            <a:srgbClr val="DEC5EF"/>
          </a:solidFill>
          <a:ln/>
        </p:spPr>
      </p:sp>
      <p:sp>
        <p:nvSpPr>
          <p:cNvPr id="10" name="Text 7"/>
          <p:cNvSpPr txBox="1"/>
          <p:nvPr/>
        </p:nvSpPr>
        <p:spPr>
          <a:xfrm>
            <a:off x="914400" y="5981700"/>
            <a:ext cx="66675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75" dirty="0">
                <a:solidFill>
                  <a:srgbClr val="C0B9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2026年10月18日 · 974工具箱</a:t>
            </a:r>
            <a:endParaRPr lang="en-US" sz="1275" dirty="0"/>
          </a:p>
        </p:txBody>
      </p:sp>
      <p:sp>
        <p:nvSpPr>
          <p:cNvPr id="11" name="Shape 8"/>
          <p:cNvSpPr/>
          <p:nvPr/>
        </p:nvSpPr>
        <p:spPr>
          <a:xfrm>
            <a:off x="571500" y="666750"/>
            <a:ext cx="47625" cy="47625"/>
          </a:xfrm>
          <a:prstGeom prst="rect">
            <a:avLst/>
          </a:prstGeom>
          <a:solidFill>
            <a:srgbClr val="B57EDC">
              <a:alpha val="37000"/>
            </a:srgbClr>
          </a:solidFill>
          <a:ln/>
        </p:spPr>
      </p:sp>
      <p:sp>
        <p:nvSpPr>
          <p:cNvPr id="12" name="Shape 9"/>
          <p:cNvSpPr/>
          <p:nvPr/>
        </p:nvSpPr>
        <p:spPr>
          <a:xfrm>
            <a:off x="571500" y="2762250"/>
            <a:ext cx="47625" cy="47625"/>
          </a:xfrm>
          <a:prstGeom prst="rect">
            <a:avLst/>
          </a:prstGeom>
          <a:solidFill>
            <a:srgbClr val="B57EDC">
              <a:alpha val="37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>
            <a:off x="571500" y="4857750"/>
            <a:ext cx="47625" cy="47625"/>
          </a:xfrm>
          <a:prstGeom prst="rect">
            <a:avLst/>
          </a:prstGeom>
          <a:solidFill>
            <a:srgbClr val="B57EDC">
              <a:alpha val="37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2667000" y="666750"/>
            <a:ext cx="47625" cy="47625"/>
          </a:xfrm>
          <a:prstGeom prst="rect">
            <a:avLst/>
          </a:prstGeom>
          <a:solidFill>
            <a:srgbClr val="B57EDC">
              <a:alpha val="37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>
            <a:off x="2667000" y="2762250"/>
            <a:ext cx="47625" cy="47625"/>
          </a:xfrm>
          <a:prstGeom prst="rect">
            <a:avLst/>
          </a:prstGeom>
          <a:solidFill>
            <a:srgbClr val="B57EDC">
              <a:alpha val="37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>
            <a:off x="2667000" y="4857750"/>
            <a:ext cx="47625" cy="47625"/>
          </a:xfrm>
          <a:prstGeom prst="rect">
            <a:avLst/>
          </a:prstGeom>
          <a:solidFill>
            <a:srgbClr val="B57EDC">
              <a:alpha val="37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>
            <a:off x="4762500" y="666750"/>
            <a:ext cx="47625" cy="47625"/>
          </a:xfrm>
          <a:prstGeom prst="rect">
            <a:avLst/>
          </a:prstGeom>
          <a:solidFill>
            <a:srgbClr val="B57EDC">
              <a:alpha val="37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>
            <a:off x="4762500" y="2762250"/>
            <a:ext cx="47625" cy="47625"/>
          </a:xfrm>
          <a:prstGeom prst="rect">
            <a:avLst/>
          </a:prstGeom>
          <a:solidFill>
            <a:srgbClr val="B57EDC">
              <a:alpha val="37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4762500" y="4857750"/>
            <a:ext cx="47625" cy="47625"/>
          </a:xfrm>
          <a:prstGeom prst="rect">
            <a:avLst/>
          </a:prstGeom>
          <a:solidFill>
            <a:srgbClr val="B57EDC">
              <a:alpha val="37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>
            <a:off x="6858000" y="666750"/>
            <a:ext cx="47625" cy="47625"/>
          </a:xfrm>
          <a:prstGeom prst="rect">
            <a:avLst/>
          </a:prstGeom>
          <a:solidFill>
            <a:srgbClr val="B57EDC">
              <a:alpha val="37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>
            <a:off x="6858000" y="2762250"/>
            <a:ext cx="47625" cy="47625"/>
          </a:xfrm>
          <a:prstGeom prst="rect">
            <a:avLst/>
          </a:prstGeom>
          <a:solidFill>
            <a:srgbClr val="B57EDC">
              <a:alpha val="37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>
            <a:off x="6858000" y="4857750"/>
            <a:ext cx="47625" cy="47625"/>
          </a:xfrm>
          <a:prstGeom prst="rect">
            <a:avLst/>
          </a:prstGeom>
          <a:solidFill>
            <a:srgbClr val="B57EDC">
              <a:alpha val="3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>
            <a:off x="8953500" y="666750"/>
            <a:ext cx="47625" cy="47625"/>
          </a:xfrm>
          <a:prstGeom prst="rect">
            <a:avLst/>
          </a:prstGeom>
          <a:solidFill>
            <a:srgbClr val="B57EDC">
              <a:alpha val="3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>
            <a:off x="8953500" y="2762250"/>
            <a:ext cx="47625" cy="47625"/>
          </a:xfrm>
          <a:prstGeom prst="rect">
            <a:avLst/>
          </a:prstGeom>
          <a:solidFill>
            <a:srgbClr val="B57EDC">
              <a:alpha val="3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>
            <a:off x="8953500" y="4857750"/>
            <a:ext cx="47625" cy="47625"/>
          </a:xfrm>
          <a:prstGeom prst="rect">
            <a:avLst/>
          </a:prstGeom>
          <a:solidFill>
            <a:srgbClr val="B57EDC">
              <a:alpha val="3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>
            <a:off x="11049000" y="666750"/>
            <a:ext cx="47625" cy="47625"/>
          </a:xfrm>
          <a:prstGeom prst="rect">
            <a:avLst/>
          </a:prstGeom>
          <a:solidFill>
            <a:srgbClr val="B57EDC">
              <a:alpha val="37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>
            <a:off x="11049000" y="2762250"/>
            <a:ext cx="47625" cy="47625"/>
          </a:xfrm>
          <a:prstGeom prst="rect">
            <a:avLst/>
          </a:prstGeom>
          <a:solidFill>
            <a:srgbClr val="B57EDC">
              <a:alpha val="37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>
            <a:off x="11049000" y="4857750"/>
            <a:ext cx="47625" cy="47625"/>
          </a:xfrm>
          <a:prstGeom prst="rect">
            <a:avLst/>
          </a:prstGeom>
          <a:solidFill>
            <a:srgbClr val="B57EDC">
              <a:alpha val="37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>
            <a:off x="1524000" y="1714500"/>
            <a:ext cx="57150" cy="57150"/>
          </a:xfrm>
          <a:prstGeom prst="rect">
            <a:avLst/>
          </a:prstGeom>
          <a:solidFill>
            <a:srgbClr val="452A54">
              <a:alpha val="37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>
            <a:off x="1524000" y="4191000"/>
            <a:ext cx="57150" cy="57150"/>
          </a:xfrm>
          <a:prstGeom prst="rect">
            <a:avLst/>
          </a:prstGeom>
          <a:solidFill>
            <a:srgbClr val="452A54">
              <a:alpha val="37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>
            <a:off x="1524000" y="6667500"/>
            <a:ext cx="57150" cy="57150"/>
          </a:xfrm>
          <a:prstGeom prst="rect">
            <a:avLst/>
          </a:prstGeom>
          <a:solidFill>
            <a:srgbClr val="452A54">
              <a:alpha val="37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>
            <a:off x="4000500" y="1714500"/>
            <a:ext cx="57150" cy="57150"/>
          </a:xfrm>
          <a:prstGeom prst="rect">
            <a:avLst/>
          </a:prstGeom>
          <a:solidFill>
            <a:srgbClr val="452A54">
              <a:alpha val="37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>
            <a:off x="4000500" y="4191000"/>
            <a:ext cx="57150" cy="57150"/>
          </a:xfrm>
          <a:prstGeom prst="rect">
            <a:avLst/>
          </a:prstGeom>
          <a:solidFill>
            <a:srgbClr val="452A54">
              <a:alpha val="37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>
            <a:off x="4000500" y="6667500"/>
            <a:ext cx="57150" cy="57150"/>
          </a:xfrm>
          <a:prstGeom prst="rect">
            <a:avLst/>
          </a:prstGeom>
          <a:solidFill>
            <a:srgbClr val="452A54">
              <a:alpha val="37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>
            <a:off x="6477000" y="1714500"/>
            <a:ext cx="57150" cy="57150"/>
          </a:xfrm>
          <a:prstGeom prst="rect">
            <a:avLst/>
          </a:prstGeom>
          <a:solidFill>
            <a:srgbClr val="452A54">
              <a:alpha val="37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>
            <a:off x="6477000" y="4191000"/>
            <a:ext cx="57150" cy="57150"/>
          </a:xfrm>
          <a:prstGeom prst="rect">
            <a:avLst/>
          </a:prstGeom>
          <a:solidFill>
            <a:srgbClr val="452A54">
              <a:alpha val="37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>
            <a:off x="6477000" y="6667500"/>
            <a:ext cx="57150" cy="57150"/>
          </a:xfrm>
          <a:prstGeom prst="rect">
            <a:avLst/>
          </a:prstGeom>
          <a:solidFill>
            <a:srgbClr val="452A54">
              <a:alpha val="37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>
            <a:off x="8953500" y="1714500"/>
            <a:ext cx="57150" cy="57150"/>
          </a:xfrm>
          <a:prstGeom prst="rect">
            <a:avLst/>
          </a:prstGeom>
          <a:solidFill>
            <a:srgbClr val="452A54">
              <a:alpha val="37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>
            <a:off x="8953500" y="4191000"/>
            <a:ext cx="57150" cy="57150"/>
          </a:xfrm>
          <a:prstGeom prst="rect">
            <a:avLst/>
          </a:prstGeom>
          <a:solidFill>
            <a:srgbClr val="452A54">
              <a:alpha val="37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>
            <a:off x="8953500" y="6667500"/>
            <a:ext cx="57150" cy="57150"/>
          </a:xfrm>
          <a:prstGeom prst="rect">
            <a:avLst/>
          </a:prstGeom>
          <a:solidFill>
            <a:srgbClr val="452A54">
              <a:alpha val="37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 rot="-840000">
            <a:off x="10572750" y="800100"/>
            <a:ext cx="2286000" cy="1524000"/>
          </a:xfrm>
          <a:prstGeom prst="rect">
            <a:avLst/>
          </a:prstGeom>
          <a:solidFill>
            <a:srgbClr val="B57EDC">
              <a:alpha val="50000"/>
            </a:srgbClr>
          </a:solidFill>
          <a:ln/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2A0E3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A0E3A">
              <a:alpha val="4200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4533900" y="762000"/>
            <a:ext cx="9525" cy="5429250"/>
          </a:xfrm>
          <a:prstGeom prst="rect">
            <a:avLst/>
          </a:prstGeom>
          <a:solidFill>
            <a:srgbClr val="432853"/>
          </a:solidFill>
          <a:ln/>
        </p:spPr>
      </p:sp>
      <p:sp>
        <p:nvSpPr>
          <p:cNvPr id="5" name="Text 2"/>
          <p:cNvSpPr txBox="1"/>
          <p:nvPr/>
        </p:nvSpPr>
        <p:spPr>
          <a:xfrm>
            <a:off x="914400" y="2905125"/>
            <a:ext cx="31432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420" kern="0" dirty="0">
                <a:solidFill>
                  <a:srgbClr val="B57ED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CONTENTS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3238500"/>
            <a:ext cx="314325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6600" b="1" dirty="0">
                <a:solidFill>
                  <a:srgbClr val="EDD9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目录</a:t>
            </a:r>
            <a:endParaRPr lang="en-US" sz="6600" dirty="0"/>
          </a:p>
        </p:txBody>
      </p:sp>
      <p:sp>
        <p:nvSpPr>
          <p:cNvPr id="7" name="Text 4"/>
          <p:cNvSpPr txBox="1"/>
          <p:nvPr/>
        </p:nvSpPr>
        <p:spPr>
          <a:xfrm>
            <a:off x="5105400" y="150304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B57ED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5791200" y="150304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EDD9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先讲想法，再给成品</a:t>
            </a:r>
            <a:endParaRPr lang="en-US" sz="2025" dirty="0"/>
          </a:p>
        </p:txBody>
      </p:sp>
      <p:sp>
        <p:nvSpPr>
          <p:cNvPr id="9" name="Shape 6"/>
          <p:cNvSpPr/>
          <p:nvPr/>
        </p:nvSpPr>
        <p:spPr>
          <a:xfrm>
            <a:off x="5105400" y="2021205"/>
            <a:ext cx="6172200" cy="9525"/>
          </a:xfrm>
          <a:prstGeom prst="rect">
            <a:avLst/>
          </a:prstGeom>
          <a:solidFill>
            <a:srgbClr val="432853"/>
          </a:solidFill>
          <a:ln/>
        </p:spPr>
      </p:sp>
      <p:sp>
        <p:nvSpPr>
          <p:cNvPr id="10" name="Text 7"/>
          <p:cNvSpPr txBox="1"/>
          <p:nvPr/>
        </p:nvSpPr>
        <p:spPr>
          <a:xfrm>
            <a:off x="5105400" y="223075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B57ED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500" dirty="0"/>
          </a:p>
        </p:txBody>
      </p:sp>
      <p:sp>
        <p:nvSpPr>
          <p:cNvPr id="11" name="Text 8"/>
          <p:cNvSpPr txBox="1"/>
          <p:nvPr/>
        </p:nvSpPr>
        <p:spPr>
          <a:xfrm>
            <a:off x="5791200" y="223075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EDD9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创作的三个关键词</a:t>
            </a:r>
            <a:endParaRPr lang="en-US" sz="2025" dirty="0"/>
          </a:p>
        </p:txBody>
      </p:sp>
      <p:sp>
        <p:nvSpPr>
          <p:cNvPr id="12" name="Shape 9"/>
          <p:cNvSpPr/>
          <p:nvPr/>
        </p:nvSpPr>
        <p:spPr>
          <a:xfrm>
            <a:off x="5105400" y="2748915"/>
            <a:ext cx="6172200" cy="9525"/>
          </a:xfrm>
          <a:prstGeom prst="rect">
            <a:avLst/>
          </a:prstGeom>
          <a:solidFill>
            <a:srgbClr val="432853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5105400" y="295846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B57ED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500" dirty="0"/>
          </a:p>
        </p:txBody>
      </p:sp>
      <p:sp>
        <p:nvSpPr>
          <p:cNvPr id="14" name="Text 11"/>
          <p:cNvSpPr txBox="1"/>
          <p:nvPr/>
        </p:nvSpPr>
        <p:spPr>
          <a:xfrm>
            <a:off x="5791200" y="295846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EDD9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创作理念</a:t>
            </a:r>
            <a:endParaRPr lang="en-US" sz="2025" dirty="0"/>
          </a:p>
        </p:txBody>
      </p:sp>
      <p:sp>
        <p:nvSpPr>
          <p:cNvPr id="15" name="Shape 12"/>
          <p:cNvSpPr/>
          <p:nvPr/>
        </p:nvSpPr>
        <p:spPr>
          <a:xfrm>
            <a:off x="5105400" y="3476625"/>
            <a:ext cx="6172200" cy="9525"/>
          </a:xfrm>
          <a:prstGeom prst="rect">
            <a:avLst/>
          </a:prstGeom>
          <a:solidFill>
            <a:srgbClr val="432853"/>
          </a:solidFill>
          <a:ln/>
        </p:spPr>
      </p:sp>
      <p:sp>
        <p:nvSpPr>
          <p:cNvPr id="16" name="Text 13"/>
          <p:cNvSpPr txBox="1"/>
          <p:nvPr/>
        </p:nvSpPr>
        <p:spPr>
          <a:xfrm>
            <a:off x="5105400" y="368617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B57ED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500" dirty="0"/>
          </a:p>
        </p:txBody>
      </p:sp>
      <p:sp>
        <p:nvSpPr>
          <p:cNvPr id="17" name="Text 14"/>
          <p:cNvSpPr txBox="1"/>
          <p:nvPr/>
        </p:nvSpPr>
        <p:spPr>
          <a:xfrm>
            <a:off x="5791200" y="368617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EDD9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系列作品</a:t>
            </a:r>
            <a:endParaRPr lang="en-US" sz="2025" dirty="0"/>
          </a:p>
        </p:txBody>
      </p:sp>
      <p:sp>
        <p:nvSpPr>
          <p:cNvPr id="18" name="Shape 15"/>
          <p:cNvSpPr/>
          <p:nvPr/>
        </p:nvSpPr>
        <p:spPr>
          <a:xfrm>
            <a:off x="5105400" y="4204335"/>
            <a:ext cx="6172200" cy="9525"/>
          </a:xfrm>
          <a:prstGeom prst="rect">
            <a:avLst/>
          </a:prstGeom>
          <a:solidFill>
            <a:srgbClr val="432853"/>
          </a:solidFill>
          <a:ln/>
        </p:spPr>
      </p:sp>
      <p:sp>
        <p:nvSpPr>
          <p:cNvPr id="19" name="Text 16"/>
          <p:cNvSpPr txBox="1"/>
          <p:nvPr/>
        </p:nvSpPr>
        <p:spPr>
          <a:xfrm>
            <a:off x="5105400" y="441388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B57ED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</a:t>
            </a:r>
            <a:endParaRPr lang="en-US" sz="1500" dirty="0"/>
          </a:p>
        </p:txBody>
      </p:sp>
      <p:sp>
        <p:nvSpPr>
          <p:cNvPr id="20" name="Text 17"/>
          <p:cNvSpPr txBox="1"/>
          <p:nvPr/>
        </p:nvSpPr>
        <p:spPr>
          <a:xfrm>
            <a:off x="5791200" y="441388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EDD9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要点一览</a:t>
            </a:r>
            <a:endParaRPr lang="en-US" sz="2025" dirty="0"/>
          </a:p>
        </p:txBody>
      </p:sp>
      <p:sp>
        <p:nvSpPr>
          <p:cNvPr id="21" name="Shape 18"/>
          <p:cNvSpPr/>
          <p:nvPr/>
        </p:nvSpPr>
        <p:spPr>
          <a:xfrm>
            <a:off x="5105400" y="4932045"/>
            <a:ext cx="6172200" cy="9525"/>
          </a:xfrm>
          <a:prstGeom prst="rect">
            <a:avLst/>
          </a:prstGeom>
          <a:solidFill>
            <a:srgbClr val="432853"/>
          </a:solidFill>
          <a:ln/>
        </p:spPr>
      </p:sp>
      <p:sp>
        <p:nvSpPr>
          <p:cNvPr id="22" name="Text 19"/>
          <p:cNvSpPr txBox="1"/>
          <p:nvPr/>
        </p:nvSpPr>
        <p:spPr>
          <a:xfrm>
            <a:off x="5105400" y="514159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B57ED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</a:t>
            </a:r>
            <a:endParaRPr lang="en-US" sz="1500" dirty="0"/>
          </a:p>
        </p:txBody>
      </p:sp>
      <p:sp>
        <p:nvSpPr>
          <p:cNvPr id="23" name="Text 20"/>
          <p:cNvSpPr txBox="1"/>
          <p:nvPr/>
        </p:nvSpPr>
        <p:spPr>
          <a:xfrm>
            <a:off x="5791200" y="514159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EDD9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方法与工具</a:t>
            </a:r>
            <a:endParaRPr lang="en-US" sz="2025" dirty="0"/>
          </a:p>
        </p:txBody>
      </p:sp>
      <p:sp>
        <p:nvSpPr>
          <p:cNvPr id="24" name="Shape 21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432853"/>
          </a:solidFill>
          <a:ln/>
        </p:spPr>
      </p:sp>
      <p:sp>
        <p:nvSpPr>
          <p:cNvPr id="25" name="Text 22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6" name="Text 23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设计作品集 · 灵感辑</a:t>
            </a:r>
            <a:endParaRPr lang="en-US" sz="1050" dirty="0"/>
          </a:p>
        </p:txBody>
      </p:sp>
      <p:sp>
        <p:nvSpPr>
          <p:cNvPr id="27" name="Text 24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/ 15</a:t>
            </a:r>
            <a:endParaRPr lang="en-US" sz="1050" dirty="0"/>
          </a:p>
        </p:txBody>
      </p:sp>
      <p:sp>
        <p:nvSpPr>
          <p:cNvPr id="28" name="Shape 25"/>
          <p:cNvSpPr/>
          <p:nvPr/>
        </p:nvSpPr>
        <p:spPr>
          <a:xfrm>
            <a:off x="571500" y="666750"/>
            <a:ext cx="47625" cy="47625"/>
          </a:xfrm>
          <a:prstGeom prst="rect">
            <a:avLst/>
          </a:prstGeom>
          <a:solidFill>
            <a:srgbClr val="B57EDC">
              <a:alpha val="37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>
            <a:off x="571500" y="2762250"/>
            <a:ext cx="47625" cy="47625"/>
          </a:xfrm>
          <a:prstGeom prst="rect">
            <a:avLst/>
          </a:prstGeom>
          <a:solidFill>
            <a:srgbClr val="B57EDC">
              <a:alpha val="37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>
            <a:off x="571500" y="4857750"/>
            <a:ext cx="47625" cy="47625"/>
          </a:xfrm>
          <a:prstGeom prst="rect">
            <a:avLst/>
          </a:prstGeom>
          <a:solidFill>
            <a:srgbClr val="B57EDC">
              <a:alpha val="37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>
            <a:off x="2667000" y="666750"/>
            <a:ext cx="47625" cy="47625"/>
          </a:xfrm>
          <a:prstGeom prst="rect">
            <a:avLst/>
          </a:prstGeom>
          <a:solidFill>
            <a:srgbClr val="B57EDC">
              <a:alpha val="37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>
            <a:off x="2667000" y="2762250"/>
            <a:ext cx="47625" cy="47625"/>
          </a:xfrm>
          <a:prstGeom prst="rect">
            <a:avLst/>
          </a:prstGeom>
          <a:solidFill>
            <a:srgbClr val="B57EDC">
              <a:alpha val="37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>
            <a:off x="2667000" y="4857750"/>
            <a:ext cx="47625" cy="47625"/>
          </a:xfrm>
          <a:prstGeom prst="rect">
            <a:avLst/>
          </a:prstGeom>
          <a:solidFill>
            <a:srgbClr val="B57EDC">
              <a:alpha val="37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>
            <a:off x="4762500" y="666750"/>
            <a:ext cx="47625" cy="47625"/>
          </a:xfrm>
          <a:prstGeom prst="rect">
            <a:avLst/>
          </a:prstGeom>
          <a:solidFill>
            <a:srgbClr val="B57EDC">
              <a:alpha val="37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>
            <a:off x="4762500" y="2762250"/>
            <a:ext cx="47625" cy="47625"/>
          </a:xfrm>
          <a:prstGeom prst="rect">
            <a:avLst/>
          </a:prstGeom>
          <a:solidFill>
            <a:srgbClr val="B57EDC">
              <a:alpha val="37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>
            <a:off x="4762500" y="4857750"/>
            <a:ext cx="47625" cy="47625"/>
          </a:xfrm>
          <a:prstGeom prst="rect">
            <a:avLst/>
          </a:prstGeom>
          <a:solidFill>
            <a:srgbClr val="B57EDC">
              <a:alpha val="37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>
            <a:off x="6858000" y="666750"/>
            <a:ext cx="47625" cy="47625"/>
          </a:xfrm>
          <a:prstGeom prst="rect">
            <a:avLst/>
          </a:prstGeom>
          <a:solidFill>
            <a:srgbClr val="B57EDC">
              <a:alpha val="37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>
            <a:off x="6858000" y="2762250"/>
            <a:ext cx="47625" cy="47625"/>
          </a:xfrm>
          <a:prstGeom prst="rect">
            <a:avLst/>
          </a:prstGeom>
          <a:solidFill>
            <a:srgbClr val="B57EDC">
              <a:alpha val="37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>
            <a:off x="6858000" y="4857750"/>
            <a:ext cx="47625" cy="47625"/>
          </a:xfrm>
          <a:prstGeom prst="rect">
            <a:avLst/>
          </a:prstGeom>
          <a:solidFill>
            <a:srgbClr val="B57EDC">
              <a:alpha val="37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>
            <a:off x="8953500" y="666750"/>
            <a:ext cx="47625" cy="47625"/>
          </a:xfrm>
          <a:prstGeom prst="rect">
            <a:avLst/>
          </a:prstGeom>
          <a:solidFill>
            <a:srgbClr val="B57EDC">
              <a:alpha val="37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>
            <a:off x="8953500" y="2762250"/>
            <a:ext cx="47625" cy="47625"/>
          </a:xfrm>
          <a:prstGeom prst="rect">
            <a:avLst/>
          </a:prstGeom>
          <a:solidFill>
            <a:srgbClr val="B57EDC">
              <a:alpha val="37000"/>
            </a:srgbClr>
          </a:solidFill>
          <a:ln/>
        </p:spPr>
      </p:sp>
      <p:sp>
        <p:nvSpPr>
          <p:cNvPr id="42" name="Shape 39"/>
          <p:cNvSpPr/>
          <p:nvPr/>
        </p:nvSpPr>
        <p:spPr>
          <a:xfrm>
            <a:off x="8953500" y="4857750"/>
            <a:ext cx="47625" cy="47625"/>
          </a:xfrm>
          <a:prstGeom prst="rect">
            <a:avLst/>
          </a:prstGeom>
          <a:solidFill>
            <a:srgbClr val="B57EDC">
              <a:alpha val="37000"/>
            </a:srgbClr>
          </a:solidFill>
          <a:ln/>
        </p:spPr>
      </p:sp>
      <p:sp>
        <p:nvSpPr>
          <p:cNvPr id="43" name="Shape 40"/>
          <p:cNvSpPr/>
          <p:nvPr/>
        </p:nvSpPr>
        <p:spPr>
          <a:xfrm>
            <a:off x="11049000" y="666750"/>
            <a:ext cx="47625" cy="47625"/>
          </a:xfrm>
          <a:prstGeom prst="rect">
            <a:avLst/>
          </a:prstGeom>
          <a:solidFill>
            <a:srgbClr val="B57EDC">
              <a:alpha val="37000"/>
            </a:srgbClr>
          </a:solidFill>
          <a:ln/>
        </p:spPr>
      </p:sp>
      <p:sp>
        <p:nvSpPr>
          <p:cNvPr id="44" name="Shape 41"/>
          <p:cNvSpPr/>
          <p:nvPr/>
        </p:nvSpPr>
        <p:spPr>
          <a:xfrm>
            <a:off x="11049000" y="2762250"/>
            <a:ext cx="47625" cy="47625"/>
          </a:xfrm>
          <a:prstGeom prst="rect">
            <a:avLst/>
          </a:prstGeom>
          <a:solidFill>
            <a:srgbClr val="B57EDC">
              <a:alpha val="37000"/>
            </a:srgbClr>
          </a:solidFill>
          <a:ln/>
        </p:spPr>
      </p:sp>
      <p:sp>
        <p:nvSpPr>
          <p:cNvPr id="45" name="Shape 42"/>
          <p:cNvSpPr/>
          <p:nvPr/>
        </p:nvSpPr>
        <p:spPr>
          <a:xfrm>
            <a:off x="11049000" y="4857750"/>
            <a:ext cx="47625" cy="47625"/>
          </a:xfrm>
          <a:prstGeom prst="rect">
            <a:avLst/>
          </a:prstGeom>
          <a:solidFill>
            <a:srgbClr val="B57EDC">
              <a:alpha val="37000"/>
            </a:srgbClr>
          </a:solidFill>
          <a:ln/>
        </p:spPr>
      </p:sp>
      <p:sp>
        <p:nvSpPr>
          <p:cNvPr id="46" name="Shape 43"/>
          <p:cNvSpPr/>
          <p:nvPr/>
        </p:nvSpPr>
        <p:spPr>
          <a:xfrm>
            <a:off x="1524000" y="1714500"/>
            <a:ext cx="57150" cy="57150"/>
          </a:xfrm>
          <a:prstGeom prst="rect">
            <a:avLst/>
          </a:prstGeom>
          <a:solidFill>
            <a:srgbClr val="452A54">
              <a:alpha val="37000"/>
            </a:srgbClr>
          </a:solidFill>
          <a:ln/>
        </p:spPr>
      </p:sp>
      <p:sp>
        <p:nvSpPr>
          <p:cNvPr id="47" name="Shape 44"/>
          <p:cNvSpPr/>
          <p:nvPr/>
        </p:nvSpPr>
        <p:spPr>
          <a:xfrm>
            <a:off x="1524000" y="4191000"/>
            <a:ext cx="57150" cy="57150"/>
          </a:xfrm>
          <a:prstGeom prst="rect">
            <a:avLst/>
          </a:prstGeom>
          <a:solidFill>
            <a:srgbClr val="452A54">
              <a:alpha val="37000"/>
            </a:srgbClr>
          </a:solidFill>
          <a:ln/>
        </p:spPr>
      </p:sp>
      <p:sp>
        <p:nvSpPr>
          <p:cNvPr id="48" name="Shape 45"/>
          <p:cNvSpPr/>
          <p:nvPr/>
        </p:nvSpPr>
        <p:spPr>
          <a:xfrm>
            <a:off x="1524000" y="6667500"/>
            <a:ext cx="57150" cy="57150"/>
          </a:xfrm>
          <a:prstGeom prst="rect">
            <a:avLst/>
          </a:prstGeom>
          <a:solidFill>
            <a:srgbClr val="452A54">
              <a:alpha val="37000"/>
            </a:srgbClr>
          </a:solidFill>
          <a:ln/>
        </p:spPr>
      </p:sp>
      <p:sp>
        <p:nvSpPr>
          <p:cNvPr id="49" name="Shape 46"/>
          <p:cNvSpPr/>
          <p:nvPr/>
        </p:nvSpPr>
        <p:spPr>
          <a:xfrm>
            <a:off x="4000500" y="1714500"/>
            <a:ext cx="57150" cy="57150"/>
          </a:xfrm>
          <a:prstGeom prst="rect">
            <a:avLst/>
          </a:prstGeom>
          <a:solidFill>
            <a:srgbClr val="452A54">
              <a:alpha val="37000"/>
            </a:srgbClr>
          </a:solidFill>
          <a:ln/>
        </p:spPr>
      </p:sp>
      <p:sp>
        <p:nvSpPr>
          <p:cNvPr id="50" name="Shape 47"/>
          <p:cNvSpPr/>
          <p:nvPr/>
        </p:nvSpPr>
        <p:spPr>
          <a:xfrm>
            <a:off x="4000500" y="4191000"/>
            <a:ext cx="57150" cy="57150"/>
          </a:xfrm>
          <a:prstGeom prst="rect">
            <a:avLst/>
          </a:prstGeom>
          <a:solidFill>
            <a:srgbClr val="452A54">
              <a:alpha val="37000"/>
            </a:srgbClr>
          </a:solidFill>
          <a:ln/>
        </p:spPr>
      </p:sp>
      <p:sp>
        <p:nvSpPr>
          <p:cNvPr id="51" name="Shape 48"/>
          <p:cNvSpPr/>
          <p:nvPr/>
        </p:nvSpPr>
        <p:spPr>
          <a:xfrm>
            <a:off x="4000500" y="6667500"/>
            <a:ext cx="57150" cy="57150"/>
          </a:xfrm>
          <a:prstGeom prst="rect">
            <a:avLst/>
          </a:prstGeom>
          <a:solidFill>
            <a:srgbClr val="452A54">
              <a:alpha val="37000"/>
            </a:srgbClr>
          </a:solidFill>
          <a:ln/>
        </p:spPr>
      </p:sp>
      <p:sp>
        <p:nvSpPr>
          <p:cNvPr id="52" name="Shape 49"/>
          <p:cNvSpPr/>
          <p:nvPr/>
        </p:nvSpPr>
        <p:spPr>
          <a:xfrm>
            <a:off x="6477000" y="1714500"/>
            <a:ext cx="57150" cy="57150"/>
          </a:xfrm>
          <a:prstGeom prst="rect">
            <a:avLst/>
          </a:prstGeom>
          <a:solidFill>
            <a:srgbClr val="452A54">
              <a:alpha val="37000"/>
            </a:srgbClr>
          </a:solidFill>
          <a:ln/>
        </p:spPr>
      </p:sp>
      <p:sp>
        <p:nvSpPr>
          <p:cNvPr id="53" name="Shape 50"/>
          <p:cNvSpPr/>
          <p:nvPr/>
        </p:nvSpPr>
        <p:spPr>
          <a:xfrm>
            <a:off x="6477000" y="4191000"/>
            <a:ext cx="57150" cy="57150"/>
          </a:xfrm>
          <a:prstGeom prst="rect">
            <a:avLst/>
          </a:prstGeom>
          <a:solidFill>
            <a:srgbClr val="452A54">
              <a:alpha val="37000"/>
            </a:srgbClr>
          </a:solidFill>
          <a:ln/>
        </p:spPr>
      </p:sp>
      <p:sp>
        <p:nvSpPr>
          <p:cNvPr id="54" name="Shape 51"/>
          <p:cNvSpPr/>
          <p:nvPr/>
        </p:nvSpPr>
        <p:spPr>
          <a:xfrm>
            <a:off x="6477000" y="6667500"/>
            <a:ext cx="57150" cy="57150"/>
          </a:xfrm>
          <a:prstGeom prst="rect">
            <a:avLst/>
          </a:prstGeom>
          <a:solidFill>
            <a:srgbClr val="452A54">
              <a:alpha val="37000"/>
            </a:srgbClr>
          </a:solidFill>
          <a:ln/>
        </p:spPr>
      </p:sp>
      <p:sp>
        <p:nvSpPr>
          <p:cNvPr id="55" name="Shape 52"/>
          <p:cNvSpPr/>
          <p:nvPr/>
        </p:nvSpPr>
        <p:spPr>
          <a:xfrm>
            <a:off x="8953500" y="1714500"/>
            <a:ext cx="57150" cy="57150"/>
          </a:xfrm>
          <a:prstGeom prst="rect">
            <a:avLst/>
          </a:prstGeom>
          <a:solidFill>
            <a:srgbClr val="452A54">
              <a:alpha val="37000"/>
            </a:srgbClr>
          </a:solidFill>
          <a:ln/>
        </p:spPr>
      </p:sp>
      <p:sp>
        <p:nvSpPr>
          <p:cNvPr id="56" name="Shape 53"/>
          <p:cNvSpPr/>
          <p:nvPr/>
        </p:nvSpPr>
        <p:spPr>
          <a:xfrm>
            <a:off x="8953500" y="4191000"/>
            <a:ext cx="57150" cy="57150"/>
          </a:xfrm>
          <a:prstGeom prst="rect">
            <a:avLst/>
          </a:prstGeom>
          <a:solidFill>
            <a:srgbClr val="452A54">
              <a:alpha val="37000"/>
            </a:srgbClr>
          </a:solidFill>
          <a:ln/>
        </p:spPr>
      </p:sp>
      <p:sp>
        <p:nvSpPr>
          <p:cNvPr id="57" name="Shape 54"/>
          <p:cNvSpPr/>
          <p:nvPr/>
        </p:nvSpPr>
        <p:spPr>
          <a:xfrm>
            <a:off x="8953500" y="6667500"/>
            <a:ext cx="57150" cy="57150"/>
          </a:xfrm>
          <a:prstGeom prst="rect">
            <a:avLst/>
          </a:prstGeom>
          <a:solidFill>
            <a:srgbClr val="452A54">
              <a:alpha val="37000"/>
            </a:srgbClr>
          </a:solidFill>
          <a:ln/>
        </p:spPr>
      </p:sp>
      <p:sp>
        <p:nvSpPr>
          <p:cNvPr id="58" name="Shape 55"/>
          <p:cNvSpPr/>
          <p:nvPr/>
        </p:nvSpPr>
        <p:spPr>
          <a:xfrm rot="-840000">
            <a:off x="10572750" y="800100"/>
            <a:ext cx="2286000" cy="1524000"/>
          </a:xfrm>
          <a:prstGeom prst="rect">
            <a:avLst/>
          </a:prstGeom>
          <a:solidFill>
            <a:srgbClr val="B57EDC">
              <a:alpha val="50000"/>
            </a:srgbClr>
          </a:solidFill>
          <a:ln/>
        </p:spPr>
      </p:sp>
      <p:sp>
        <p:nvSpPr>
          <p:cNvPr id="59" name="Shape 56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2A0E3A"/>
          </a:solidFill>
          <a:ln/>
        </p:spPr>
      </p:sp>
      <p:sp>
        <p:nvSpPr>
          <p:cNvPr id="60" name="Shape 57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432853"/>
          </a:solidFill>
          <a:ln/>
        </p:spPr>
      </p:sp>
      <p:sp>
        <p:nvSpPr>
          <p:cNvPr id="61" name="Text 58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62" name="Text 59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设计作品集 · 灵感辑</a:t>
            </a:r>
            <a:endParaRPr lang="en-US" sz="1050" dirty="0"/>
          </a:p>
        </p:txBody>
      </p:sp>
      <p:sp>
        <p:nvSpPr>
          <p:cNvPr id="63" name="Text 60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/ 15</a:t>
            </a:r>
            <a:endParaRPr lang="en-US" sz="10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E111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Shape 0"/>
          <p:cNvSpPr/>
          <p:nvPr/>
        </p:nvSpPr>
        <p:spPr>
          <a:xfrm>
            <a:off x="914400" y="4046982"/>
            <a:ext cx="914400" cy="57150"/>
          </a:xfrm>
          <a:prstGeom prst="rect">
            <a:avLst/>
          </a:prstGeom>
          <a:solidFill>
            <a:srgbClr val="DEC5EF"/>
          </a:solidFill>
          <a:ln/>
        </p:spPr>
      </p:sp>
      <p:sp>
        <p:nvSpPr>
          <p:cNvPr id="5" name="Text 1"/>
          <p:cNvSpPr txBox="1"/>
          <p:nvPr/>
        </p:nvSpPr>
        <p:spPr>
          <a:xfrm>
            <a:off x="914400" y="4351782"/>
            <a:ext cx="74295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50" kern="0" dirty="0">
                <a:solidFill>
                  <a:srgbClr val="C0B9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PART 01</a:t>
            </a:r>
            <a:endParaRPr lang="en-US" sz="1125" dirty="0"/>
          </a:p>
        </p:txBody>
      </p:sp>
      <p:sp>
        <p:nvSpPr>
          <p:cNvPr id="6" name="Text 2"/>
          <p:cNvSpPr txBox="1"/>
          <p:nvPr/>
        </p:nvSpPr>
        <p:spPr>
          <a:xfrm>
            <a:off x="914400" y="4675632"/>
            <a:ext cx="7429500" cy="89077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6000"/>
              </a:lnSpc>
              <a:buNone/>
            </a:pPr>
            <a:r>
              <a:rPr lang="en-US" sz="54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先讲想法，再给成品</a:t>
            </a:r>
            <a:endParaRPr lang="en-US" sz="5400" dirty="0"/>
          </a:p>
        </p:txBody>
      </p:sp>
      <p:sp>
        <p:nvSpPr>
          <p:cNvPr id="7" name="Text 3"/>
          <p:cNvSpPr txBox="1"/>
          <p:nvPr/>
        </p:nvSpPr>
        <p:spPr>
          <a:xfrm>
            <a:off x="914400" y="5661660"/>
            <a:ext cx="7429500" cy="415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575" dirty="0">
                <a:solidFill>
                  <a:srgbClr val="C0B9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作品集的价值，一半在作品，一半在思考</a:t>
            </a:r>
            <a:endParaRPr lang="en-US" sz="1575" dirty="0"/>
          </a:p>
        </p:txBody>
      </p:sp>
      <p:sp>
        <p:nvSpPr>
          <p:cNvPr id="8" name="Shape 4"/>
          <p:cNvSpPr/>
          <p:nvPr/>
        </p:nvSpPr>
        <p:spPr>
          <a:xfrm>
            <a:off x="6705600" y="4133850"/>
            <a:ext cx="47625" cy="723900"/>
          </a:xfrm>
          <a:prstGeom prst="rect">
            <a:avLst/>
          </a:prstGeom>
          <a:solidFill>
            <a:srgbClr val="DEC5EF"/>
          </a:solidFill>
          <a:ln/>
        </p:spPr>
      </p:sp>
      <p:sp>
        <p:nvSpPr>
          <p:cNvPr id="9" name="Text 5"/>
          <p:cNvSpPr txBox="1"/>
          <p:nvPr/>
        </p:nvSpPr>
        <p:spPr>
          <a:xfrm>
            <a:off x="6915150" y="41910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DEC5E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6"/>
          <p:cNvSpPr txBox="1"/>
          <p:nvPr/>
        </p:nvSpPr>
        <p:spPr>
          <a:xfrm>
            <a:off x="6915150" y="4400550"/>
            <a:ext cx="4191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0B9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概念先行：没有想法的形式没有意义。</a:t>
            </a:r>
            <a:endParaRPr lang="en-US" sz="1050" dirty="0"/>
          </a:p>
        </p:txBody>
      </p:sp>
      <p:sp>
        <p:nvSpPr>
          <p:cNvPr id="11" name="Text 7"/>
          <p:cNvSpPr txBox="1"/>
          <p:nvPr/>
        </p:nvSpPr>
        <p:spPr>
          <a:xfrm>
            <a:off x="6915150" y="4610100"/>
            <a:ext cx="4191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0B9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细节收口：最后的 10% 决定质感。</a:t>
            </a:r>
            <a:endParaRPr lang="en-US" sz="1050" dirty="0"/>
          </a:p>
        </p:txBody>
      </p:sp>
      <p:sp>
        <p:nvSpPr>
          <p:cNvPr id="12" name="Text 8"/>
          <p:cNvSpPr txBox="1"/>
          <p:nvPr/>
        </p:nvSpPr>
        <p:spPr>
          <a:xfrm>
            <a:off x="6705600" y="5086350"/>
            <a:ext cx="46101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975" dirty="0">
                <a:solidFill>
                  <a:srgbClr val="C0B9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图注：配图为版式示意，数据与说明以正文为准</a:t>
            </a:r>
            <a:endParaRPr lang="en-US" sz="975" dirty="0"/>
          </a:p>
        </p:txBody>
      </p:sp>
      <p:sp>
        <p:nvSpPr>
          <p:cNvPr id="13" name="Shape 9"/>
          <p:cNvSpPr/>
          <p:nvPr/>
        </p:nvSpPr>
        <p:spPr>
          <a:xfrm>
            <a:off x="10020300" y="61341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B57EDC">
              <a:alpha val="88000"/>
            </a:srgbClr>
          </a:solidFill>
          <a:ln/>
        </p:spPr>
      </p:sp>
      <p:sp>
        <p:nvSpPr>
          <p:cNvPr id="14" name="Text 10"/>
          <p:cNvSpPr txBox="1"/>
          <p:nvPr/>
        </p:nvSpPr>
        <p:spPr>
          <a:xfrm>
            <a:off x="10020300" y="61341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5" name="Text 11"/>
          <p:cNvSpPr txBox="1"/>
          <p:nvPr/>
        </p:nvSpPr>
        <p:spPr>
          <a:xfrm rot="-1800000">
            <a:off x="5715000" y="285750"/>
            <a:ext cx="3143250" cy="36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6" name="Text 12"/>
          <p:cNvSpPr txBox="1"/>
          <p:nvPr/>
        </p:nvSpPr>
        <p:spPr>
          <a:xfrm rot="-1800000">
            <a:off x="8858250" y="285750"/>
            <a:ext cx="3143250" cy="36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Shape 13"/>
          <p:cNvSpPr/>
          <p:nvPr/>
        </p:nvSpPr>
        <p:spPr>
          <a:xfrm>
            <a:off x="571500" y="666750"/>
            <a:ext cx="47625" cy="47625"/>
          </a:xfrm>
          <a:prstGeom prst="rect">
            <a:avLst/>
          </a:prstGeom>
          <a:solidFill>
            <a:srgbClr val="B57EDC">
              <a:alpha val="37000"/>
            </a:srgbClr>
          </a:solidFill>
          <a:ln/>
        </p:spPr>
      </p:sp>
      <p:sp>
        <p:nvSpPr>
          <p:cNvPr id="18" name="Shape 14"/>
          <p:cNvSpPr/>
          <p:nvPr/>
        </p:nvSpPr>
        <p:spPr>
          <a:xfrm>
            <a:off x="571500" y="2762250"/>
            <a:ext cx="47625" cy="47625"/>
          </a:xfrm>
          <a:prstGeom prst="rect">
            <a:avLst/>
          </a:prstGeom>
          <a:solidFill>
            <a:srgbClr val="B57EDC">
              <a:alpha val="37000"/>
            </a:srgbClr>
          </a:solidFill>
          <a:ln/>
        </p:spPr>
      </p:sp>
      <p:sp>
        <p:nvSpPr>
          <p:cNvPr id="19" name="Shape 15"/>
          <p:cNvSpPr/>
          <p:nvPr/>
        </p:nvSpPr>
        <p:spPr>
          <a:xfrm>
            <a:off x="571500" y="4857750"/>
            <a:ext cx="47625" cy="47625"/>
          </a:xfrm>
          <a:prstGeom prst="rect">
            <a:avLst/>
          </a:prstGeom>
          <a:solidFill>
            <a:srgbClr val="B57EDC">
              <a:alpha val="37000"/>
            </a:srgbClr>
          </a:solidFill>
          <a:ln/>
        </p:spPr>
      </p:sp>
      <p:sp>
        <p:nvSpPr>
          <p:cNvPr id="20" name="Shape 16"/>
          <p:cNvSpPr/>
          <p:nvPr/>
        </p:nvSpPr>
        <p:spPr>
          <a:xfrm>
            <a:off x="2667000" y="666750"/>
            <a:ext cx="47625" cy="47625"/>
          </a:xfrm>
          <a:prstGeom prst="rect">
            <a:avLst/>
          </a:prstGeom>
          <a:solidFill>
            <a:srgbClr val="B57EDC">
              <a:alpha val="37000"/>
            </a:srgbClr>
          </a:solidFill>
          <a:ln/>
        </p:spPr>
      </p:sp>
      <p:sp>
        <p:nvSpPr>
          <p:cNvPr id="21" name="Shape 17"/>
          <p:cNvSpPr/>
          <p:nvPr/>
        </p:nvSpPr>
        <p:spPr>
          <a:xfrm>
            <a:off x="2667000" y="2762250"/>
            <a:ext cx="47625" cy="47625"/>
          </a:xfrm>
          <a:prstGeom prst="rect">
            <a:avLst/>
          </a:prstGeom>
          <a:solidFill>
            <a:srgbClr val="B57EDC">
              <a:alpha val="37000"/>
            </a:srgbClr>
          </a:solidFill>
          <a:ln/>
        </p:spPr>
      </p:sp>
      <p:sp>
        <p:nvSpPr>
          <p:cNvPr id="22" name="Shape 18"/>
          <p:cNvSpPr/>
          <p:nvPr/>
        </p:nvSpPr>
        <p:spPr>
          <a:xfrm>
            <a:off x="2667000" y="4857750"/>
            <a:ext cx="47625" cy="47625"/>
          </a:xfrm>
          <a:prstGeom prst="rect">
            <a:avLst/>
          </a:prstGeom>
          <a:solidFill>
            <a:srgbClr val="B57EDC">
              <a:alpha val="37000"/>
            </a:srgbClr>
          </a:solidFill>
          <a:ln/>
        </p:spPr>
      </p:sp>
      <p:sp>
        <p:nvSpPr>
          <p:cNvPr id="23" name="Shape 19"/>
          <p:cNvSpPr/>
          <p:nvPr/>
        </p:nvSpPr>
        <p:spPr>
          <a:xfrm>
            <a:off x="4762500" y="666750"/>
            <a:ext cx="47625" cy="47625"/>
          </a:xfrm>
          <a:prstGeom prst="rect">
            <a:avLst/>
          </a:prstGeom>
          <a:solidFill>
            <a:srgbClr val="B57EDC">
              <a:alpha val="37000"/>
            </a:srgbClr>
          </a:solidFill>
          <a:ln/>
        </p:spPr>
      </p:sp>
      <p:sp>
        <p:nvSpPr>
          <p:cNvPr id="24" name="Shape 20"/>
          <p:cNvSpPr/>
          <p:nvPr/>
        </p:nvSpPr>
        <p:spPr>
          <a:xfrm>
            <a:off x="4762500" y="2762250"/>
            <a:ext cx="47625" cy="47625"/>
          </a:xfrm>
          <a:prstGeom prst="rect">
            <a:avLst/>
          </a:prstGeom>
          <a:solidFill>
            <a:srgbClr val="B57EDC">
              <a:alpha val="37000"/>
            </a:srgbClr>
          </a:solidFill>
          <a:ln/>
        </p:spPr>
      </p:sp>
      <p:sp>
        <p:nvSpPr>
          <p:cNvPr id="25" name="Shape 21"/>
          <p:cNvSpPr/>
          <p:nvPr/>
        </p:nvSpPr>
        <p:spPr>
          <a:xfrm>
            <a:off x="4762500" y="4857750"/>
            <a:ext cx="47625" cy="47625"/>
          </a:xfrm>
          <a:prstGeom prst="rect">
            <a:avLst/>
          </a:prstGeom>
          <a:solidFill>
            <a:srgbClr val="B57EDC">
              <a:alpha val="37000"/>
            </a:srgbClr>
          </a:solidFill>
          <a:ln/>
        </p:spPr>
      </p:sp>
      <p:sp>
        <p:nvSpPr>
          <p:cNvPr id="26" name="Shape 22"/>
          <p:cNvSpPr/>
          <p:nvPr/>
        </p:nvSpPr>
        <p:spPr>
          <a:xfrm>
            <a:off x="6858000" y="666750"/>
            <a:ext cx="47625" cy="47625"/>
          </a:xfrm>
          <a:prstGeom prst="rect">
            <a:avLst/>
          </a:prstGeom>
          <a:solidFill>
            <a:srgbClr val="B57EDC">
              <a:alpha val="37000"/>
            </a:srgbClr>
          </a:solidFill>
          <a:ln/>
        </p:spPr>
      </p:sp>
      <p:sp>
        <p:nvSpPr>
          <p:cNvPr id="27" name="Shape 23"/>
          <p:cNvSpPr/>
          <p:nvPr/>
        </p:nvSpPr>
        <p:spPr>
          <a:xfrm>
            <a:off x="6858000" y="2762250"/>
            <a:ext cx="47625" cy="47625"/>
          </a:xfrm>
          <a:prstGeom prst="rect">
            <a:avLst/>
          </a:prstGeom>
          <a:solidFill>
            <a:srgbClr val="B57EDC">
              <a:alpha val="37000"/>
            </a:srgbClr>
          </a:solidFill>
          <a:ln/>
        </p:spPr>
      </p:sp>
      <p:sp>
        <p:nvSpPr>
          <p:cNvPr id="28" name="Shape 24"/>
          <p:cNvSpPr/>
          <p:nvPr/>
        </p:nvSpPr>
        <p:spPr>
          <a:xfrm>
            <a:off x="6858000" y="4857750"/>
            <a:ext cx="47625" cy="47625"/>
          </a:xfrm>
          <a:prstGeom prst="rect">
            <a:avLst/>
          </a:prstGeom>
          <a:solidFill>
            <a:srgbClr val="B57EDC">
              <a:alpha val="37000"/>
            </a:srgbClr>
          </a:solidFill>
          <a:ln/>
        </p:spPr>
      </p:sp>
      <p:sp>
        <p:nvSpPr>
          <p:cNvPr id="29" name="Shape 25"/>
          <p:cNvSpPr/>
          <p:nvPr/>
        </p:nvSpPr>
        <p:spPr>
          <a:xfrm>
            <a:off x="8953500" y="666750"/>
            <a:ext cx="47625" cy="47625"/>
          </a:xfrm>
          <a:prstGeom prst="rect">
            <a:avLst/>
          </a:prstGeom>
          <a:solidFill>
            <a:srgbClr val="B57EDC">
              <a:alpha val="37000"/>
            </a:srgbClr>
          </a:solidFill>
          <a:ln/>
        </p:spPr>
      </p:sp>
      <p:sp>
        <p:nvSpPr>
          <p:cNvPr id="30" name="Shape 26"/>
          <p:cNvSpPr/>
          <p:nvPr/>
        </p:nvSpPr>
        <p:spPr>
          <a:xfrm>
            <a:off x="8953500" y="2762250"/>
            <a:ext cx="47625" cy="47625"/>
          </a:xfrm>
          <a:prstGeom prst="rect">
            <a:avLst/>
          </a:prstGeom>
          <a:solidFill>
            <a:srgbClr val="B57EDC">
              <a:alpha val="37000"/>
            </a:srgbClr>
          </a:solidFill>
          <a:ln/>
        </p:spPr>
      </p:sp>
      <p:sp>
        <p:nvSpPr>
          <p:cNvPr id="31" name="Shape 27"/>
          <p:cNvSpPr/>
          <p:nvPr/>
        </p:nvSpPr>
        <p:spPr>
          <a:xfrm>
            <a:off x="8953500" y="4857750"/>
            <a:ext cx="47625" cy="47625"/>
          </a:xfrm>
          <a:prstGeom prst="rect">
            <a:avLst/>
          </a:prstGeom>
          <a:solidFill>
            <a:srgbClr val="B57EDC">
              <a:alpha val="37000"/>
            </a:srgbClr>
          </a:solidFill>
          <a:ln/>
        </p:spPr>
      </p:sp>
      <p:sp>
        <p:nvSpPr>
          <p:cNvPr id="32" name="Shape 28"/>
          <p:cNvSpPr/>
          <p:nvPr/>
        </p:nvSpPr>
        <p:spPr>
          <a:xfrm>
            <a:off x="11049000" y="666750"/>
            <a:ext cx="47625" cy="47625"/>
          </a:xfrm>
          <a:prstGeom prst="rect">
            <a:avLst/>
          </a:prstGeom>
          <a:solidFill>
            <a:srgbClr val="B57EDC">
              <a:alpha val="37000"/>
            </a:srgbClr>
          </a:solidFill>
          <a:ln/>
        </p:spPr>
      </p:sp>
      <p:sp>
        <p:nvSpPr>
          <p:cNvPr id="33" name="Shape 29"/>
          <p:cNvSpPr/>
          <p:nvPr/>
        </p:nvSpPr>
        <p:spPr>
          <a:xfrm>
            <a:off x="11049000" y="2762250"/>
            <a:ext cx="47625" cy="47625"/>
          </a:xfrm>
          <a:prstGeom prst="rect">
            <a:avLst/>
          </a:prstGeom>
          <a:solidFill>
            <a:srgbClr val="B57EDC">
              <a:alpha val="37000"/>
            </a:srgbClr>
          </a:solidFill>
          <a:ln/>
        </p:spPr>
      </p:sp>
      <p:sp>
        <p:nvSpPr>
          <p:cNvPr id="34" name="Shape 30"/>
          <p:cNvSpPr/>
          <p:nvPr/>
        </p:nvSpPr>
        <p:spPr>
          <a:xfrm>
            <a:off x="11049000" y="4857750"/>
            <a:ext cx="47625" cy="47625"/>
          </a:xfrm>
          <a:prstGeom prst="rect">
            <a:avLst/>
          </a:prstGeom>
          <a:solidFill>
            <a:srgbClr val="B57EDC">
              <a:alpha val="37000"/>
            </a:srgbClr>
          </a:solidFill>
          <a:ln/>
        </p:spPr>
      </p:sp>
      <p:sp>
        <p:nvSpPr>
          <p:cNvPr id="35" name="Shape 31"/>
          <p:cNvSpPr/>
          <p:nvPr/>
        </p:nvSpPr>
        <p:spPr>
          <a:xfrm>
            <a:off x="1524000" y="1714500"/>
            <a:ext cx="57150" cy="57150"/>
          </a:xfrm>
          <a:prstGeom prst="rect">
            <a:avLst/>
          </a:prstGeom>
          <a:solidFill>
            <a:srgbClr val="452A54">
              <a:alpha val="37000"/>
            </a:srgbClr>
          </a:solidFill>
          <a:ln/>
        </p:spPr>
      </p:sp>
      <p:sp>
        <p:nvSpPr>
          <p:cNvPr id="36" name="Shape 32"/>
          <p:cNvSpPr/>
          <p:nvPr/>
        </p:nvSpPr>
        <p:spPr>
          <a:xfrm>
            <a:off x="1524000" y="4191000"/>
            <a:ext cx="57150" cy="57150"/>
          </a:xfrm>
          <a:prstGeom prst="rect">
            <a:avLst/>
          </a:prstGeom>
          <a:solidFill>
            <a:srgbClr val="452A54">
              <a:alpha val="37000"/>
            </a:srgbClr>
          </a:solidFill>
          <a:ln/>
        </p:spPr>
      </p:sp>
      <p:sp>
        <p:nvSpPr>
          <p:cNvPr id="37" name="Shape 33"/>
          <p:cNvSpPr/>
          <p:nvPr/>
        </p:nvSpPr>
        <p:spPr>
          <a:xfrm>
            <a:off x="1524000" y="6667500"/>
            <a:ext cx="57150" cy="57150"/>
          </a:xfrm>
          <a:prstGeom prst="rect">
            <a:avLst/>
          </a:prstGeom>
          <a:solidFill>
            <a:srgbClr val="452A54">
              <a:alpha val="37000"/>
            </a:srgbClr>
          </a:solidFill>
          <a:ln/>
        </p:spPr>
      </p:sp>
      <p:sp>
        <p:nvSpPr>
          <p:cNvPr id="38" name="Shape 34"/>
          <p:cNvSpPr/>
          <p:nvPr/>
        </p:nvSpPr>
        <p:spPr>
          <a:xfrm>
            <a:off x="4000500" y="1714500"/>
            <a:ext cx="57150" cy="57150"/>
          </a:xfrm>
          <a:prstGeom prst="rect">
            <a:avLst/>
          </a:prstGeom>
          <a:solidFill>
            <a:srgbClr val="452A54">
              <a:alpha val="37000"/>
            </a:srgbClr>
          </a:solidFill>
          <a:ln/>
        </p:spPr>
      </p:sp>
      <p:sp>
        <p:nvSpPr>
          <p:cNvPr id="39" name="Shape 35"/>
          <p:cNvSpPr/>
          <p:nvPr/>
        </p:nvSpPr>
        <p:spPr>
          <a:xfrm>
            <a:off x="4000500" y="4191000"/>
            <a:ext cx="57150" cy="57150"/>
          </a:xfrm>
          <a:prstGeom prst="rect">
            <a:avLst/>
          </a:prstGeom>
          <a:solidFill>
            <a:srgbClr val="452A54">
              <a:alpha val="37000"/>
            </a:srgbClr>
          </a:solidFill>
          <a:ln/>
        </p:spPr>
      </p:sp>
      <p:sp>
        <p:nvSpPr>
          <p:cNvPr id="40" name="Shape 36"/>
          <p:cNvSpPr/>
          <p:nvPr/>
        </p:nvSpPr>
        <p:spPr>
          <a:xfrm>
            <a:off x="4000500" y="6667500"/>
            <a:ext cx="57150" cy="57150"/>
          </a:xfrm>
          <a:prstGeom prst="rect">
            <a:avLst/>
          </a:prstGeom>
          <a:solidFill>
            <a:srgbClr val="452A54">
              <a:alpha val="37000"/>
            </a:srgbClr>
          </a:solidFill>
          <a:ln/>
        </p:spPr>
      </p:sp>
      <p:sp>
        <p:nvSpPr>
          <p:cNvPr id="41" name="Shape 37"/>
          <p:cNvSpPr/>
          <p:nvPr/>
        </p:nvSpPr>
        <p:spPr>
          <a:xfrm>
            <a:off x="6477000" y="1714500"/>
            <a:ext cx="57150" cy="57150"/>
          </a:xfrm>
          <a:prstGeom prst="rect">
            <a:avLst/>
          </a:prstGeom>
          <a:solidFill>
            <a:srgbClr val="452A54">
              <a:alpha val="37000"/>
            </a:srgbClr>
          </a:solidFill>
          <a:ln/>
        </p:spPr>
      </p:sp>
      <p:sp>
        <p:nvSpPr>
          <p:cNvPr id="42" name="Shape 38"/>
          <p:cNvSpPr/>
          <p:nvPr/>
        </p:nvSpPr>
        <p:spPr>
          <a:xfrm>
            <a:off x="6477000" y="4191000"/>
            <a:ext cx="57150" cy="57150"/>
          </a:xfrm>
          <a:prstGeom prst="rect">
            <a:avLst/>
          </a:prstGeom>
          <a:solidFill>
            <a:srgbClr val="452A54">
              <a:alpha val="37000"/>
            </a:srgbClr>
          </a:solidFill>
          <a:ln/>
        </p:spPr>
      </p:sp>
      <p:sp>
        <p:nvSpPr>
          <p:cNvPr id="43" name="Shape 39"/>
          <p:cNvSpPr/>
          <p:nvPr/>
        </p:nvSpPr>
        <p:spPr>
          <a:xfrm>
            <a:off x="6477000" y="6667500"/>
            <a:ext cx="57150" cy="57150"/>
          </a:xfrm>
          <a:prstGeom prst="rect">
            <a:avLst/>
          </a:prstGeom>
          <a:solidFill>
            <a:srgbClr val="452A54">
              <a:alpha val="37000"/>
            </a:srgbClr>
          </a:solidFill>
          <a:ln/>
        </p:spPr>
      </p:sp>
      <p:sp>
        <p:nvSpPr>
          <p:cNvPr id="44" name="Shape 40"/>
          <p:cNvSpPr/>
          <p:nvPr/>
        </p:nvSpPr>
        <p:spPr>
          <a:xfrm>
            <a:off x="8953500" y="1714500"/>
            <a:ext cx="57150" cy="57150"/>
          </a:xfrm>
          <a:prstGeom prst="rect">
            <a:avLst/>
          </a:prstGeom>
          <a:solidFill>
            <a:srgbClr val="452A54">
              <a:alpha val="37000"/>
            </a:srgbClr>
          </a:solidFill>
          <a:ln/>
        </p:spPr>
      </p:sp>
      <p:sp>
        <p:nvSpPr>
          <p:cNvPr id="45" name="Shape 41"/>
          <p:cNvSpPr/>
          <p:nvPr/>
        </p:nvSpPr>
        <p:spPr>
          <a:xfrm>
            <a:off x="8953500" y="4191000"/>
            <a:ext cx="57150" cy="57150"/>
          </a:xfrm>
          <a:prstGeom prst="rect">
            <a:avLst/>
          </a:prstGeom>
          <a:solidFill>
            <a:srgbClr val="452A54">
              <a:alpha val="37000"/>
            </a:srgbClr>
          </a:solidFill>
          <a:ln/>
        </p:spPr>
      </p:sp>
      <p:sp>
        <p:nvSpPr>
          <p:cNvPr id="46" name="Shape 42"/>
          <p:cNvSpPr/>
          <p:nvPr/>
        </p:nvSpPr>
        <p:spPr>
          <a:xfrm>
            <a:off x="8953500" y="6667500"/>
            <a:ext cx="57150" cy="57150"/>
          </a:xfrm>
          <a:prstGeom prst="rect">
            <a:avLst/>
          </a:prstGeom>
          <a:solidFill>
            <a:srgbClr val="452A54">
              <a:alpha val="37000"/>
            </a:srgbClr>
          </a:solidFill>
          <a:ln/>
        </p:spPr>
      </p:sp>
      <p:sp>
        <p:nvSpPr>
          <p:cNvPr id="47" name="Shape 43"/>
          <p:cNvSpPr/>
          <p:nvPr/>
        </p:nvSpPr>
        <p:spPr>
          <a:xfrm rot="-840000">
            <a:off x="10572750" y="800100"/>
            <a:ext cx="2286000" cy="1524000"/>
          </a:xfrm>
          <a:prstGeom prst="rect">
            <a:avLst/>
          </a:prstGeom>
          <a:solidFill>
            <a:srgbClr val="B57EDC">
              <a:alpha val="50000"/>
            </a:srgbClr>
          </a:solidFill>
          <a:ln/>
        </p:spPr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2A0E3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889635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B57ED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02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1165860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EDD9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创作的三个关键词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832485"/>
            <a:ext cx="323850" cy="9525"/>
          </a:xfrm>
          <a:prstGeom prst="rect">
            <a:avLst/>
          </a:prstGeom>
          <a:solidFill>
            <a:srgbClr val="B57EDC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832485"/>
            <a:ext cx="9525" cy="247650"/>
          </a:xfrm>
          <a:prstGeom prst="rect">
            <a:avLst/>
          </a:prstGeom>
          <a:solidFill>
            <a:srgbClr val="B57EDC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2167890"/>
            <a:ext cx="3276600" cy="2857500"/>
          </a:xfrm>
          <a:prstGeom prst="roundRect">
            <a:avLst>
              <a:gd name="adj" fmla="val 4667"/>
            </a:avLst>
          </a:prstGeom>
          <a:solidFill>
            <a:srgbClr val="B57EDC">
              <a:alpha val="5000"/>
            </a:srgbClr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2377440"/>
            <a:ext cx="47625" cy="381000"/>
          </a:xfrm>
          <a:prstGeom prst="rect">
            <a:avLst/>
          </a:prstGeom>
          <a:solidFill>
            <a:srgbClr val="B57EDC">
              <a:alpha val="90000"/>
            </a:srgbClr>
          </a:solidFill>
          <a:ln/>
        </p:spPr>
      </p:sp>
      <p:sp>
        <p:nvSpPr>
          <p:cNvPr id="8" name="Shape 6"/>
          <p:cNvSpPr/>
          <p:nvPr/>
        </p:nvSpPr>
        <p:spPr>
          <a:xfrm>
            <a:off x="1162050" y="2396490"/>
            <a:ext cx="438150" cy="438150"/>
          </a:xfrm>
          <a:prstGeom prst="ellipse">
            <a:avLst/>
          </a:prstGeom>
          <a:solidFill>
            <a:srgbClr val="B57EDC">
              <a:alpha val="15000"/>
            </a:srgbClr>
          </a:solidFill>
          <a:ln/>
        </p:spPr>
      </p:sp>
      <p:pic>
        <p:nvPicPr>
          <p:cNvPr id="9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71588" y="2506028"/>
            <a:ext cx="219075" cy="219075"/>
          </a:xfrm>
          <a:prstGeom prst="rect">
            <a:avLst/>
          </a:prstGeom>
        </p:spPr>
      </p:pic>
      <p:sp>
        <p:nvSpPr>
          <p:cNvPr id="10" name="Text 7"/>
          <p:cNvSpPr txBox="1"/>
          <p:nvPr/>
        </p:nvSpPr>
        <p:spPr>
          <a:xfrm>
            <a:off x="3276600" y="2358390"/>
            <a:ext cx="6667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B57EDC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800" dirty="0"/>
          </a:p>
        </p:txBody>
      </p:sp>
      <p:sp>
        <p:nvSpPr>
          <p:cNvPr id="11" name="Text 8"/>
          <p:cNvSpPr txBox="1"/>
          <p:nvPr/>
        </p:nvSpPr>
        <p:spPr>
          <a:xfrm>
            <a:off x="1162050" y="3044190"/>
            <a:ext cx="2781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EDD9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有想法</a:t>
            </a:r>
            <a:endParaRPr lang="en-US" sz="1725" dirty="0"/>
          </a:p>
        </p:txBody>
      </p:sp>
      <p:sp>
        <p:nvSpPr>
          <p:cNvPr id="12" name="Text 9"/>
          <p:cNvSpPr txBox="1"/>
          <p:nvPr/>
        </p:nvSpPr>
        <p:spPr>
          <a:xfrm>
            <a:off x="1162050" y="3444240"/>
            <a:ext cx="27813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90000"/>
              </a:lnSpc>
              <a:buNone/>
            </a:pPr>
            <a:r>
              <a:rPr lang="en-US" sz="1275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概念先立住，形式才有意义，每个项目都能说出为什么这么做，不是套模板。</a:t>
            </a:r>
            <a:endParaRPr lang="en-US" sz="1275" dirty="0"/>
          </a:p>
        </p:txBody>
      </p:sp>
      <p:sp>
        <p:nvSpPr>
          <p:cNvPr id="13" name="Shape 10"/>
          <p:cNvSpPr/>
          <p:nvPr/>
        </p:nvSpPr>
        <p:spPr>
          <a:xfrm>
            <a:off x="4457700" y="2167890"/>
            <a:ext cx="3276600" cy="2857500"/>
          </a:xfrm>
          <a:prstGeom prst="roundRect">
            <a:avLst>
              <a:gd name="adj" fmla="val 4667"/>
            </a:avLst>
          </a:prstGeom>
          <a:solidFill>
            <a:srgbClr val="B57EDC">
              <a:alpha val="5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4457700" y="2377440"/>
            <a:ext cx="47625" cy="381000"/>
          </a:xfrm>
          <a:prstGeom prst="rect">
            <a:avLst/>
          </a:prstGeom>
          <a:solidFill>
            <a:srgbClr val="B57EDC">
              <a:alpha val="90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>
            <a:off x="4705350" y="2396490"/>
            <a:ext cx="438150" cy="438150"/>
          </a:xfrm>
          <a:prstGeom prst="ellipse">
            <a:avLst/>
          </a:prstGeom>
          <a:solidFill>
            <a:srgbClr val="B57EDC">
              <a:alpha val="15000"/>
            </a:srgbClr>
          </a:solidFill>
          <a:ln/>
        </p:spPr>
      </p:sp>
      <p:pic>
        <p:nvPicPr>
          <p:cNvPr id="16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814888" y="2506028"/>
            <a:ext cx="219075" cy="219075"/>
          </a:xfrm>
          <a:prstGeom prst="rect">
            <a:avLst/>
          </a:prstGeom>
        </p:spPr>
      </p:pic>
      <p:sp>
        <p:nvSpPr>
          <p:cNvPr id="17" name="Text 13"/>
          <p:cNvSpPr txBox="1"/>
          <p:nvPr/>
        </p:nvSpPr>
        <p:spPr>
          <a:xfrm>
            <a:off x="6819900" y="2358390"/>
            <a:ext cx="6667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B57EDC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800" dirty="0"/>
          </a:p>
        </p:txBody>
      </p:sp>
      <p:sp>
        <p:nvSpPr>
          <p:cNvPr id="18" name="Text 14"/>
          <p:cNvSpPr txBox="1"/>
          <p:nvPr/>
        </p:nvSpPr>
        <p:spPr>
          <a:xfrm>
            <a:off x="4705350" y="3044190"/>
            <a:ext cx="2781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EDD9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有秩序</a:t>
            </a:r>
            <a:endParaRPr lang="en-US" sz="1725" dirty="0"/>
          </a:p>
        </p:txBody>
      </p:sp>
      <p:sp>
        <p:nvSpPr>
          <p:cNvPr id="19" name="Text 15"/>
          <p:cNvSpPr txBox="1"/>
          <p:nvPr/>
        </p:nvSpPr>
        <p:spPr>
          <a:xfrm>
            <a:off x="4705350" y="3444240"/>
            <a:ext cx="27813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90000"/>
              </a:lnSpc>
              <a:buNone/>
            </a:pPr>
            <a:r>
              <a:rPr lang="en-US" sz="1275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版式与色彩讲究克制，留白与对齐比堆装饰更花心思，看着舒服是本事。</a:t>
            </a:r>
            <a:endParaRPr lang="en-US" sz="1275" dirty="0"/>
          </a:p>
        </p:txBody>
      </p:sp>
      <p:sp>
        <p:nvSpPr>
          <p:cNvPr id="20" name="Shape 16"/>
          <p:cNvSpPr/>
          <p:nvPr/>
        </p:nvSpPr>
        <p:spPr>
          <a:xfrm>
            <a:off x="8001000" y="2167890"/>
            <a:ext cx="3276600" cy="2857500"/>
          </a:xfrm>
          <a:prstGeom prst="roundRect">
            <a:avLst>
              <a:gd name="adj" fmla="val 4667"/>
            </a:avLst>
          </a:prstGeom>
          <a:solidFill>
            <a:srgbClr val="B57EDC">
              <a:alpha val="5000"/>
            </a:srgbClr>
          </a:solidFill>
          <a:ln/>
        </p:spPr>
      </p:sp>
      <p:sp>
        <p:nvSpPr>
          <p:cNvPr id="21" name="Shape 17"/>
          <p:cNvSpPr/>
          <p:nvPr/>
        </p:nvSpPr>
        <p:spPr>
          <a:xfrm>
            <a:off x="8001000" y="2377440"/>
            <a:ext cx="47625" cy="381000"/>
          </a:xfrm>
          <a:prstGeom prst="rect">
            <a:avLst/>
          </a:prstGeom>
          <a:solidFill>
            <a:srgbClr val="B57EDC">
              <a:alpha val="90000"/>
            </a:srgbClr>
          </a:solidFill>
          <a:ln/>
        </p:spPr>
      </p:sp>
      <p:sp>
        <p:nvSpPr>
          <p:cNvPr id="22" name="Shape 18"/>
          <p:cNvSpPr/>
          <p:nvPr/>
        </p:nvSpPr>
        <p:spPr>
          <a:xfrm>
            <a:off x="8248650" y="2396490"/>
            <a:ext cx="438150" cy="438150"/>
          </a:xfrm>
          <a:prstGeom prst="ellipse">
            <a:avLst/>
          </a:prstGeom>
          <a:solidFill>
            <a:srgbClr val="B57EDC">
              <a:alpha val="15000"/>
            </a:srgbClr>
          </a:solidFill>
          <a:ln/>
        </p:spPr>
      </p:sp>
      <p:pic>
        <p:nvPicPr>
          <p:cNvPr id="23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58188" y="2506028"/>
            <a:ext cx="219075" cy="219075"/>
          </a:xfrm>
          <a:prstGeom prst="rect">
            <a:avLst/>
          </a:prstGeom>
        </p:spPr>
      </p:pic>
      <p:sp>
        <p:nvSpPr>
          <p:cNvPr id="24" name="Text 19"/>
          <p:cNvSpPr txBox="1"/>
          <p:nvPr/>
        </p:nvSpPr>
        <p:spPr>
          <a:xfrm>
            <a:off x="10363200" y="2358390"/>
            <a:ext cx="6667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B57EDC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800" dirty="0"/>
          </a:p>
        </p:txBody>
      </p:sp>
      <p:sp>
        <p:nvSpPr>
          <p:cNvPr id="25" name="Text 20"/>
          <p:cNvSpPr txBox="1"/>
          <p:nvPr/>
        </p:nvSpPr>
        <p:spPr>
          <a:xfrm>
            <a:off x="8248650" y="3044190"/>
            <a:ext cx="2781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EDD9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有记忆点</a:t>
            </a:r>
            <a:endParaRPr lang="en-US" sz="1725" dirty="0"/>
          </a:p>
        </p:txBody>
      </p:sp>
      <p:sp>
        <p:nvSpPr>
          <p:cNvPr id="26" name="Text 21"/>
          <p:cNvSpPr txBox="1"/>
          <p:nvPr/>
        </p:nvSpPr>
        <p:spPr>
          <a:xfrm>
            <a:off x="8248650" y="3444240"/>
            <a:ext cx="27813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90000"/>
              </a:lnSpc>
              <a:buNone/>
            </a:pPr>
            <a:r>
              <a:rPr lang="en-US" sz="1275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每个项目留一个让人记得住的细节，可能是一个数字、一种折角，但不喧宾夺主。</a:t>
            </a:r>
            <a:endParaRPr lang="en-US" sz="1275" dirty="0"/>
          </a:p>
        </p:txBody>
      </p:sp>
      <p:sp>
        <p:nvSpPr>
          <p:cNvPr id="27" name="Shape 22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432853"/>
          </a:solidFill>
          <a:ln/>
        </p:spPr>
      </p:sp>
      <p:sp>
        <p:nvSpPr>
          <p:cNvPr id="28" name="Text 23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9" name="Text 24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设计作品集 · 灵感辑</a:t>
            </a:r>
            <a:endParaRPr lang="en-US" sz="1050" dirty="0"/>
          </a:p>
        </p:txBody>
      </p:sp>
      <p:sp>
        <p:nvSpPr>
          <p:cNvPr id="30" name="Text 25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 / 15</a:t>
            </a:r>
            <a:endParaRPr lang="en-US" sz="1050" dirty="0"/>
          </a:p>
        </p:txBody>
      </p:sp>
      <p:sp>
        <p:nvSpPr>
          <p:cNvPr id="31" name="Shape 26"/>
          <p:cNvSpPr/>
          <p:nvPr/>
        </p:nvSpPr>
        <p:spPr>
          <a:xfrm>
            <a:off x="571500" y="666750"/>
            <a:ext cx="47625" cy="47625"/>
          </a:xfrm>
          <a:prstGeom prst="rect">
            <a:avLst/>
          </a:prstGeom>
          <a:solidFill>
            <a:srgbClr val="B57EDC">
              <a:alpha val="37000"/>
            </a:srgbClr>
          </a:solidFill>
          <a:ln/>
        </p:spPr>
      </p:sp>
      <p:sp>
        <p:nvSpPr>
          <p:cNvPr id="32" name="Shape 27"/>
          <p:cNvSpPr/>
          <p:nvPr/>
        </p:nvSpPr>
        <p:spPr>
          <a:xfrm>
            <a:off x="571500" y="2762250"/>
            <a:ext cx="47625" cy="47625"/>
          </a:xfrm>
          <a:prstGeom prst="rect">
            <a:avLst/>
          </a:prstGeom>
          <a:solidFill>
            <a:srgbClr val="B57EDC">
              <a:alpha val="37000"/>
            </a:srgbClr>
          </a:solidFill>
          <a:ln/>
        </p:spPr>
      </p:sp>
      <p:sp>
        <p:nvSpPr>
          <p:cNvPr id="33" name="Shape 28"/>
          <p:cNvSpPr/>
          <p:nvPr/>
        </p:nvSpPr>
        <p:spPr>
          <a:xfrm>
            <a:off x="571500" y="4857750"/>
            <a:ext cx="47625" cy="47625"/>
          </a:xfrm>
          <a:prstGeom prst="rect">
            <a:avLst/>
          </a:prstGeom>
          <a:solidFill>
            <a:srgbClr val="B57EDC">
              <a:alpha val="37000"/>
            </a:srgbClr>
          </a:solidFill>
          <a:ln/>
        </p:spPr>
      </p:sp>
      <p:sp>
        <p:nvSpPr>
          <p:cNvPr id="34" name="Shape 29"/>
          <p:cNvSpPr/>
          <p:nvPr/>
        </p:nvSpPr>
        <p:spPr>
          <a:xfrm>
            <a:off x="2667000" y="666750"/>
            <a:ext cx="47625" cy="47625"/>
          </a:xfrm>
          <a:prstGeom prst="rect">
            <a:avLst/>
          </a:prstGeom>
          <a:solidFill>
            <a:srgbClr val="B57EDC">
              <a:alpha val="37000"/>
            </a:srgbClr>
          </a:solidFill>
          <a:ln/>
        </p:spPr>
      </p:sp>
      <p:sp>
        <p:nvSpPr>
          <p:cNvPr id="35" name="Shape 30"/>
          <p:cNvSpPr/>
          <p:nvPr/>
        </p:nvSpPr>
        <p:spPr>
          <a:xfrm>
            <a:off x="2667000" y="2762250"/>
            <a:ext cx="47625" cy="47625"/>
          </a:xfrm>
          <a:prstGeom prst="rect">
            <a:avLst/>
          </a:prstGeom>
          <a:solidFill>
            <a:srgbClr val="B57EDC">
              <a:alpha val="37000"/>
            </a:srgbClr>
          </a:solidFill>
          <a:ln/>
        </p:spPr>
      </p:sp>
      <p:sp>
        <p:nvSpPr>
          <p:cNvPr id="36" name="Shape 31"/>
          <p:cNvSpPr/>
          <p:nvPr/>
        </p:nvSpPr>
        <p:spPr>
          <a:xfrm>
            <a:off x="2667000" y="4857750"/>
            <a:ext cx="47625" cy="47625"/>
          </a:xfrm>
          <a:prstGeom prst="rect">
            <a:avLst/>
          </a:prstGeom>
          <a:solidFill>
            <a:srgbClr val="B57EDC">
              <a:alpha val="37000"/>
            </a:srgbClr>
          </a:solidFill>
          <a:ln/>
        </p:spPr>
      </p:sp>
      <p:sp>
        <p:nvSpPr>
          <p:cNvPr id="37" name="Shape 32"/>
          <p:cNvSpPr/>
          <p:nvPr/>
        </p:nvSpPr>
        <p:spPr>
          <a:xfrm>
            <a:off x="4762500" y="666750"/>
            <a:ext cx="47625" cy="47625"/>
          </a:xfrm>
          <a:prstGeom prst="rect">
            <a:avLst/>
          </a:prstGeom>
          <a:solidFill>
            <a:srgbClr val="B57EDC">
              <a:alpha val="37000"/>
            </a:srgbClr>
          </a:solidFill>
          <a:ln/>
        </p:spPr>
      </p:sp>
      <p:sp>
        <p:nvSpPr>
          <p:cNvPr id="38" name="Shape 33"/>
          <p:cNvSpPr/>
          <p:nvPr/>
        </p:nvSpPr>
        <p:spPr>
          <a:xfrm>
            <a:off x="4762500" y="2762250"/>
            <a:ext cx="47625" cy="47625"/>
          </a:xfrm>
          <a:prstGeom prst="rect">
            <a:avLst/>
          </a:prstGeom>
          <a:solidFill>
            <a:srgbClr val="B57EDC">
              <a:alpha val="37000"/>
            </a:srgbClr>
          </a:solidFill>
          <a:ln/>
        </p:spPr>
      </p:sp>
      <p:sp>
        <p:nvSpPr>
          <p:cNvPr id="39" name="Shape 34"/>
          <p:cNvSpPr/>
          <p:nvPr/>
        </p:nvSpPr>
        <p:spPr>
          <a:xfrm>
            <a:off x="4762500" y="4857750"/>
            <a:ext cx="47625" cy="47625"/>
          </a:xfrm>
          <a:prstGeom prst="rect">
            <a:avLst/>
          </a:prstGeom>
          <a:solidFill>
            <a:srgbClr val="B57EDC">
              <a:alpha val="37000"/>
            </a:srgbClr>
          </a:solidFill>
          <a:ln/>
        </p:spPr>
      </p:sp>
      <p:sp>
        <p:nvSpPr>
          <p:cNvPr id="40" name="Shape 35"/>
          <p:cNvSpPr/>
          <p:nvPr/>
        </p:nvSpPr>
        <p:spPr>
          <a:xfrm>
            <a:off x="6858000" y="666750"/>
            <a:ext cx="47625" cy="47625"/>
          </a:xfrm>
          <a:prstGeom prst="rect">
            <a:avLst/>
          </a:prstGeom>
          <a:solidFill>
            <a:srgbClr val="B57EDC">
              <a:alpha val="37000"/>
            </a:srgbClr>
          </a:solidFill>
          <a:ln/>
        </p:spPr>
      </p:sp>
      <p:sp>
        <p:nvSpPr>
          <p:cNvPr id="41" name="Shape 36"/>
          <p:cNvSpPr/>
          <p:nvPr/>
        </p:nvSpPr>
        <p:spPr>
          <a:xfrm>
            <a:off x="6858000" y="2762250"/>
            <a:ext cx="47625" cy="47625"/>
          </a:xfrm>
          <a:prstGeom prst="rect">
            <a:avLst/>
          </a:prstGeom>
          <a:solidFill>
            <a:srgbClr val="B57EDC">
              <a:alpha val="37000"/>
            </a:srgbClr>
          </a:solidFill>
          <a:ln/>
        </p:spPr>
      </p:sp>
      <p:sp>
        <p:nvSpPr>
          <p:cNvPr id="42" name="Shape 37"/>
          <p:cNvSpPr/>
          <p:nvPr/>
        </p:nvSpPr>
        <p:spPr>
          <a:xfrm>
            <a:off x="6858000" y="4857750"/>
            <a:ext cx="47625" cy="47625"/>
          </a:xfrm>
          <a:prstGeom prst="rect">
            <a:avLst/>
          </a:prstGeom>
          <a:solidFill>
            <a:srgbClr val="B57EDC">
              <a:alpha val="37000"/>
            </a:srgbClr>
          </a:solidFill>
          <a:ln/>
        </p:spPr>
      </p:sp>
      <p:sp>
        <p:nvSpPr>
          <p:cNvPr id="43" name="Shape 38"/>
          <p:cNvSpPr/>
          <p:nvPr/>
        </p:nvSpPr>
        <p:spPr>
          <a:xfrm>
            <a:off x="8953500" y="666750"/>
            <a:ext cx="47625" cy="47625"/>
          </a:xfrm>
          <a:prstGeom prst="rect">
            <a:avLst/>
          </a:prstGeom>
          <a:solidFill>
            <a:srgbClr val="B57EDC">
              <a:alpha val="37000"/>
            </a:srgbClr>
          </a:solidFill>
          <a:ln/>
        </p:spPr>
      </p:sp>
      <p:sp>
        <p:nvSpPr>
          <p:cNvPr id="44" name="Shape 39"/>
          <p:cNvSpPr/>
          <p:nvPr/>
        </p:nvSpPr>
        <p:spPr>
          <a:xfrm>
            <a:off x="8953500" y="2762250"/>
            <a:ext cx="47625" cy="47625"/>
          </a:xfrm>
          <a:prstGeom prst="rect">
            <a:avLst/>
          </a:prstGeom>
          <a:solidFill>
            <a:srgbClr val="B57EDC">
              <a:alpha val="37000"/>
            </a:srgbClr>
          </a:solidFill>
          <a:ln/>
        </p:spPr>
      </p:sp>
      <p:sp>
        <p:nvSpPr>
          <p:cNvPr id="45" name="Shape 40"/>
          <p:cNvSpPr/>
          <p:nvPr/>
        </p:nvSpPr>
        <p:spPr>
          <a:xfrm>
            <a:off x="8953500" y="4857750"/>
            <a:ext cx="47625" cy="47625"/>
          </a:xfrm>
          <a:prstGeom prst="rect">
            <a:avLst/>
          </a:prstGeom>
          <a:solidFill>
            <a:srgbClr val="B57EDC">
              <a:alpha val="37000"/>
            </a:srgbClr>
          </a:solidFill>
          <a:ln/>
        </p:spPr>
      </p:sp>
      <p:sp>
        <p:nvSpPr>
          <p:cNvPr id="46" name="Shape 41"/>
          <p:cNvSpPr/>
          <p:nvPr/>
        </p:nvSpPr>
        <p:spPr>
          <a:xfrm>
            <a:off x="11049000" y="666750"/>
            <a:ext cx="47625" cy="47625"/>
          </a:xfrm>
          <a:prstGeom prst="rect">
            <a:avLst/>
          </a:prstGeom>
          <a:solidFill>
            <a:srgbClr val="B57EDC">
              <a:alpha val="37000"/>
            </a:srgbClr>
          </a:solidFill>
          <a:ln/>
        </p:spPr>
      </p:sp>
      <p:sp>
        <p:nvSpPr>
          <p:cNvPr id="47" name="Shape 42"/>
          <p:cNvSpPr/>
          <p:nvPr/>
        </p:nvSpPr>
        <p:spPr>
          <a:xfrm>
            <a:off x="11049000" y="2762250"/>
            <a:ext cx="47625" cy="47625"/>
          </a:xfrm>
          <a:prstGeom prst="rect">
            <a:avLst/>
          </a:prstGeom>
          <a:solidFill>
            <a:srgbClr val="B57EDC">
              <a:alpha val="37000"/>
            </a:srgbClr>
          </a:solidFill>
          <a:ln/>
        </p:spPr>
      </p:sp>
      <p:sp>
        <p:nvSpPr>
          <p:cNvPr id="48" name="Shape 43"/>
          <p:cNvSpPr/>
          <p:nvPr/>
        </p:nvSpPr>
        <p:spPr>
          <a:xfrm>
            <a:off x="11049000" y="4857750"/>
            <a:ext cx="47625" cy="47625"/>
          </a:xfrm>
          <a:prstGeom prst="rect">
            <a:avLst/>
          </a:prstGeom>
          <a:solidFill>
            <a:srgbClr val="B57EDC">
              <a:alpha val="37000"/>
            </a:srgbClr>
          </a:solidFill>
          <a:ln/>
        </p:spPr>
      </p:sp>
      <p:sp>
        <p:nvSpPr>
          <p:cNvPr id="49" name="Shape 44"/>
          <p:cNvSpPr/>
          <p:nvPr/>
        </p:nvSpPr>
        <p:spPr>
          <a:xfrm>
            <a:off x="1524000" y="1714500"/>
            <a:ext cx="57150" cy="57150"/>
          </a:xfrm>
          <a:prstGeom prst="rect">
            <a:avLst/>
          </a:prstGeom>
          <a:solidFill>
            <a:srgbClr val="452A54">
              <a:alpha val="37000"/>
            </a:srgbClr>
          </a:solidFill>
          <a:ln/>
        </p:spPr>
      </p:sp>
      <p:sp>
        <p:nvSpPr>
          <p:cNvPr id="50" name="Shape 45"/>
          <p:cNvSpPr/>
          <p:nvPr/>
        </p:nvSpPr>
        <p:spPr>
          <a:xfrm>
            <a:off x="1524000" y="4191000"/>
            <a:ext cx="57150" cy="57150"/>
          </a:xfrm>
          <a:prstGeom prst="rect">
            <a:avLst/>
          </a:prstGeom>
          <a:solidFill>
            <a:srgbClr val="452A54">
              <a:alpha val="37000"/>
            </a:srgbClr>
          </a:solidFill>
          <a:ln/>
        </p:spPr>
      </p:sp>
      <p:sp>
        <p:nvSpPr>
          <p:cNvPr id="51" name="Shape 46"/>
          <p:cNvSpPr/>
          <p:nvPr/>
        </p:nvSpPr>
        <p:spPr>
          <a:xfrm>
            <a:off x="1524000" y="6667500"/>
            <a:ext cx="57150" cy="57150"/>
          </a:xfrm>
          <a:prstGeom prst="rect">
            <a:avLst/>
          </a:prstGeom>
          <a:solidFill>
            <a:srgbClr val="452A54">
              <a:alpha val="37000"/>
            </a:srgbClr>
          </a:solidFill>
          <a:ln/>
        </p:spPr>
      </p:sp>
      <p:sp>
        <p:nvSpPr>
          <p:cNvPr id="52" name="Shape 47"/>
          <p:cNvSpPr/>
          <p:nvPr/>
        </p:nvSpPr>
        <p:spPr>
          <a:xfrm>
            <a:off x="4000500" y="1714500"/>
            <a:ext cx="57150" cy="57150"/>
          </a:xfrm>
          <a:prstGeom prst="rect">
            <a:avLst/>
          </a:prstGeom>
          <a:solidFill>
            <a:srgbClr val="452A54">
              <a:alpha val="37000"/>
            </a:srgbClr>
          </a:solidFill>
          <a:ln/>
        </p:spPr>
      </p:sp>
      <p:sp>
        <p:nvSpPr>
          <p:cNvPr id="53" name="Shape 48"/>
          <p:cNvSpPr/>
          <p:nvPr/>
        </p:nvSpPr>
        <p:spPr>
          <a:xfrm>
            <a:off x="4000500" y="4191000"/>
            <a:ext cx="57150" cy="57150"/>
          </a:xfrm>
          <a:prstGeom prst="rect">
            <a:avLst/>
          </a:prstGeom>
          <a:solidFill>
            <a:srgbClr val="452A54">
              <a:alpha val="37000"/>
            </a:srgbClr>
          </a:solidFill>
          <a:ln/>
        </p:spPr>
      </p:sp>
      <p:sp>
        <p:nvSpPr>
          <p:cNvPr id="54" name="Shape 49"/>
          <p:cNvSpPr/>
          <p:nvPr/>
        </p:nvSpPr>
        <p:spPr>
          <a:xfrm>
            <a:off x="4000500" y="6667500"/>
            <a:ext cx="57150" cy="57150"/>
          </a:xfrm>
          <a:prstGeom prst="rect">
            <a:avLst/>
          </a:prstGeom>
          <a:solidFill>
            <a:srgbClr val="452A54">
              <a:alpha val="37000"/>
            </a:srgbClr>
          </a:solidFill>
          <a:ln/>
        </p:spPr>
      </p:sp>
      <p:sp>
        <p:nvSpPr>
          <p:cNvPr id="55" name="Shape 50"/>
          <p:cNvSpPr/>
          <p:nvPr/>
        </p:nvSpPr>
        <p:spPr>
          <a:xfrm>
            <a:off x="6477000" y="1714500"/>
            <a:ext cx="57150" cy="57150"/>
          </a:xfrm>
          <a:prstGeom prst="rect">
            <a:avLst/>
          </a:prstGeom>
          <a:solidFill>
            <a:srgbClr val="452A54">
              <a:alpha val="37000"/>
            </a:srgbClr>
          </a:solidFill>
          <a:ln/>
        </p:spPr>
      </p:sp>
      <p:sp>
        <p:nvSpPr>
          <p:cNvPr id="56" name="Shape 51"/>
          <p:cNvSpPr/>
          <p:nvPr/>
        </p:nvSpPr>
        <p:spPr>
          <a:xfrm>
            <a:off x="6477000" y="4191000"/>
            <a:ext cx="57150" cy="57150"/>
          </a:xfrm>
          <a:prstGeom prst="rect">
            <a:avLst/>
          </a:prstGeom>
          <a:solidFill>
            <a:srgbClr val="452A54">
              <a:alpha val="37000"/>
            </a:srgbClr>
          </a:solidFill>
          <a:ln/>
        </p:spPr>
      </p:sp>
      <p:sp>
        <p:nvSpPr>
          <p:cNvPr id="57" name="Shape 52"/>
          <p:cNvSpPr/>
          <p:nvPr/>
        </p:nvSpPr>
        <p:spPr>
          <a:xfrm>
            <a:off x="6477000" y="6667500"/>
            <a:ext cx="57150" cy="57150"/>
          </a:xfrm>
          <a:prstGeom prst="rect">
            <a:avLst/>
          </a:prstGeom>
          <a:solidFill>
            <a:srgbClr val="452A54">
              <a:alpha val="37000"/>
            </a:srgbClr>
          </a:solidFill>
          <a:ln/>
        </p:spPr>
      </p:sp>
      <p:sp>
        <p:nvSpPr>
          <p:cNvPr id="58" name="Shape 53"/>
          <p:cNvSpPr/>
          <p:nvPr/>
        </p:nvSpPr>
        <p:spPr>
          <a:xfrm>
            <a:off x="8953500" y="1714500"/>
            <a:ext cx="57150" cy="57150"/>
          </a:xfrm>
          <a:prstGeom prst="rect">
            <a:avLst/>
          </a:prstGeom>
          <a:solidFill>
            <a:srgbClr val="452A54">
              <a:alpha val="37000"/>
            </a:srgbClr>
          </a:solidFill>
          <a:ln/>
        </p:spPr>
      </p:sp>
      <p:sp>
        <p:nvSpPr>
          <p:cNvPr id="59" name="Shape 54"/>
          <p:cNvSpPr/>
          <p:nvPr/>
        </p:nvSpPr>
        <p:spPr>
          <a:xfrm>
            <a:off x="8953500" y="4191000"/>
            <a:ext cx="57150" cy="57150"/>
          </a:xfrm>
          <a:prstGeom prst="rect">
            <a:avLst/>
          </a:prstGeom>
          <a:solidFill>
            <a:srgbClr val="452A54">
              <a:alpha val="37000"/>
            </a:srgbClr>
          </a:solidFill>
          <a:ln/>
        </p:spPr>
      </p:sp>
      <p:sp>
        <p:nvSpPr>
          <p:cNvPr id="60" name="Shape 55"/>
          <p:cNvSpPr/>
          <p:nvPr/>
        </p:nvSpPr>
        <p:spPr>
          <a:xfrm>
            <a:off x="8953500" y="6667500"/>
            <a:ext cx="57150" cy="57150"/>
          </a:xfrm>
          <a:prstGeom prst="rect">
            <a:avLst/>
          </a:prstGeom>
          <a:solidFill>
            <a:srgbClr val="452A54">
              <a:alpha val="37000"/>
            </a:srgbClr>
          </a:solidFill>
          <a:ln/>
        </p:spPr>
      </p:sp>
      <p:sp>
        <p:nvSpPr>
          <p:cNvPr id="61" name="Shape 56"/>
          <p:cNvSpPr/>
          <p:nvPr/>
        </p:nvSpPr>
        <p:spPr>
          <a:xfrm rot="-840000">
            <a:off x="10572750" y="800100"/>
            <a:ext cx="2286000" cy="1524000"/>
          </a:xfrm>
          <a:prstGeom prst="rect">
            <a:avLst/>
          </a:prstGeom>
          <a:solidFill>
            <a:srgbClr val="B57EDC">
              <a:alpha val="50000"/>
            </a:srgbClr>
          </a:solidFill>
          <a:ln/>
        </p:spPr>
      </p:sp>
      <p:sp>
        <p:nvSpPr>
          <p:cNvPr id="62" name="Shape 57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2A0E3A"/>
          </a:solidFill>
          <a:ln/>
        </p:spPr>
      </p:sp>
      <p:sp>
        <p:nvSpPr>
          <p:cNvPr id="63" name="Shape 5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432853"/>
          </a:solidFill>
          <a:ln/>
        </p:spPr>
      </p:sp>
      <p:sp>
        <p:nvSpPr>
          <p:cNvPr id="64" name="Text 5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65" name="Text 6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设计作品集 · 灵感辑</a:t>
            </a:r>
            <a:endParaRPr lang="en-US" sz="1050" dirty="0"/>
          </a:p>
        </p:txBody>
      </p:sp>
      <p:sp>
        <p:nvSpPr>
          <p:cNvPr id="66" name="Text 6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 / 15</a:t>
            </a:r>
            <a:endParaRPr lang="en-US" sz="10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2A0E3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6096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896100" y="2284333"/>
            <a:ext cx="4495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B57ED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03</a:t>
            </a:r>
            <a:endParaRPr lang="en-US" sz="1050" dirty="0"/>
          </a:p>
        </p:txBody>
      </p:sp>
      <p:sp>
        <p:nvSpPr>
          <p:cNvPr id="4" name="Text 1"/>
          <p:cNvSpPr txBox="1"/>
          <p:nvPr/>
        </p:nvSpPr>
        <p:spPr>
          <a:xfrm>
            <a:off x="6896100" y="2579608"/>
            <a:ext cx="4495800" cy="552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EDD9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创作理念</a:t>
            </a:r>
            <a:endParaRPr lang="en-US" sz="3000" dirty="0"/>
          </a:p>
        </p:txBody>
      </p:sp>
      <p:sp>
        <p:nvSpPr>
          <p:cNvPr id="5" name="Shape 2"/>
          <p:cNvSpPr/>
          <p:nvPr/>
        </p:nvSpPr>
        <p:spPr>
          <a:xfrm>
            <a:off x="6896100" y="3265408"/>
            <a:ext cx="800100" cy="47625"/>
          </a:xfrm>
          <a:prstGeom prst="rect">
            <a:avLst/>
          </a:prstGeom>
          <a:solidFill>
            <a:srgbClr val="B57EDC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6896100" y="3541633"/>
            <a:ext cx="4495800" cy="9748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275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每件作品背后的判断比成品更值得说：为什么用这个版式、为什么删掉那两页、为什么最后换了主色。理念讲清楚，别人才看得懂你的选择不是随手来的，也才敢把项目交给你。</a:t>
            </a:r>
            <a:endParaRPr lang="en-US" sz="1275" dirty="0"/>
          </a:p>
        </p:txBody>
      </p:sp>
      <p:sp>
        <p:nvSpPr>
          <p:cNvPr id="7" name="Text 4"/>
          <p:cNvSpPr txBox="1"/>
          <p:nvPr/>
        </p:nvSpPr>
        <p:spPr>
          <a:xfrm>
            <a:off x="5562600" y="643890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 / 15</a:t>
            </a:r>
            <a:endParaRPr lang="en-US" sz="975" dirty="0"/>
          </a:p>
        </p:txBody>
      </p:sp>
      <p:sp>
        <p:nvSpPr>
          <p:cNvPr id="8" name="Shape 5"/>
          <p:cNvSpPr/>
          <p:nvPr/>
        </p:nvSpPr>
        <p:spPr>
          <a:xfrm>
            <a:off x="4705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B57EDC">
              <a:alpha val="88000"/>
            </a:srgbClr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4705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 rot="-1800000">
            <a:off x="381000" y="5715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1" name="Text 8"/>
          <p:cNvSpPr txBox="1"/>
          <p:nvPr/>
        </p:nvSpPr>
        <p:spPr>
          <a:xfrm rot="-1800000">
            <a:off x="381000" y="34290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2" name="Shape 9"/>
          <p:cNvSpPr/>
          <p:nvPr/>
        </p:nvSpPr>
        <p:spPr>
          <a:xfrm>
            <a:off x="571500" y="666750"/>
            <a:ext cx="47625" cy="47625"/>
          </a:xfrm>
          <a:prstGeom prst="rect">
            <a:avLst/>
          </a:prstGeom>
          <a:solidFill>
            <a:srgbClr val="B57EDC">
              <a:alpha val="37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>
            <a:off x="571500" y="2762250"/>
            <a:ext cx="47625" cy="47625"/>
          </a:xfrm>
          <a:prstGeom prst="rect">
            <a:avLst/>
          </a:prstGeom>
          <a:solidFill>
            <a:srgbClr val="B57EDC">
              <a:alpha val="37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571500" y="4857750"/>
            <a:ext cx="47625" cy="47625"/>
          </a:xfrm>
          <a:prstGeom prst="rect">
            <a:avLst/>
          </a:prstGeom>
          <a:solidFill>
            <a:srgbClr val="B57EDC">
              <a:alpha val="37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>
            <a:off x="2667000" y="666750"/>
            <a:ext cx="47625" cy="47625"/>
          </a:xfrm>
          <a:prstGeom prst="rect">
            <a:avLst/>
          </a:prstGeom>
          <a:solidFill>
            <a:srgbClr val="B57EDC">
              <a:alpha val="37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>
            <a:off x="2667000" y="2762250"/>
            <a:ext cx="47625" cy="47625"/>
          </a:xfrm>
          <a:prstGeom prst="rect">
            <a:avLst/>
          </a:prstGeom>
          <a:solidFill>
            <a:srgbClr val="B57EDC">
              <a:alpha val="37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>
            <a:off x="2667000" y="4857750"/>
            <a:ext cx="47625" cy="47625"/>
          </a:xfrm>
          <a:prstGeom prst="rect">
            <a:avLst/>
          </a:prstGeom>
          <a:solidFill>
            <a:srgbClr val="B57EDC">
              <a:alpha val="37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>
            <a:off x="4762500" y="666750"/>
            <a:ext cx="47625" cy="47625"/>
          </a:xfrm>
          <a:prstGeom prst="rect">
            <a:avLst/>
          </a:prstGeom>
          <a:solidFill>
            <a:srgbClr val="B57EDC">
              <a:alpha val="37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4762500" y="2762250"/>
            <a:ext cx="47625" cy="47625"/>
          </a:xfrm>
          <a:prstGeom prst="rect">
            <a:avLst/>
          </a:prstGeom>
          <a:solidFill>
            <a:srgbClr val="B57EDC">
              <a:alpha val="37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>
            <a:off x="4762500" y="4857750"/>
            <a:ext cx="47625" cy="47625"/>
          </a:xfrm>
          <a:prstGeom prst="rect">
            <a:avLst/>
          </a:prstGeom>
          <a:solidFill>
            <a:srgbClr val="B57EDC">
              <a:alpha val="37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>
            <a:off x="6858000" y="666750"/>
            <a:ext cx="47625" cy="47625"/>
          </a:xfrm>
          <a:prstGeom prst="rect">
            <a:avLst/>
          </a:prstGeom>
          <a:solidFill>
            <a:srgbClr val="B57EDC">
              <a:alpha val="37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>
            <a:off x="6858000" y="2762250"/>
            <a:ext cx="47625" cy="47625"/>
          </a:xfrm>
          <a:prstGeom prst="rect">
            <a:avLst/>
          </a:prstGeom>
          <a:solidFill>
            <a:srgbClr val="B57EDC">
              <a:alpha val="3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>
            <a:off x="6858000" y="4857750"/>
            <a:ext cx="47625" cy="47625"/>
          </a:xfrm>
          <a:prstGeom prst="rect">
            <a:avLst/>
          </a:prstGeom>
          <a:solidFill>
            <a:srgbClr val="B57EDC">
              <a:alpha val="3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>
            <a:off x="8953500" y="666750"/>
            <a:ext cx="47625" cy="47625"/>
          </a:xfrm>
          <a:prstGeom prst="rect">
            <a:avLst/>
          </a:prstGeom>
          <a:solidFill>
            <a:srgbClr val="B57EDC">
              <a:alpha val="3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>
            <a:off x="8953500" y="2762250"/>
            <a:ext cx="47625" cy="47625"/>
          </a:xfrm>
          <a:prstGeom prst="rect">
            <a:avLst/>
          </a:prstGeom>
          <a:solidFill>
            <a:srgbClr val="B57EDC">
              <a:alpha val="3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>
            <a:off x="8953500" y="4857750"/>
            <a:ext cx="47625" cy="47625"/>
          </a:xfrm>
          <a:prstGeom prst="rect">
            <a:avLst/>
          </a:prstGeom>
          <a:solidFill>
            <a:srgbClr val="B57EDC">
              <a:alpha val="37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>
            <a:off x="11049000" y="666750"/>
            <a:ext cx="47625" cy="47625"/>
          </a:xfrm>
          <a:prstGeom prst="rect">
            <a:avLst/>
          </a:prstGeom>
          <a:solidFill>
            <a:srgbClr val="B57EDC">
              <a:alpha val="37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>
            <a:off x="11049000" y="2762250"/>
            <a:ext cx="47625" cy="47625"/>
          </a:xfrm>
          <a:prstGeom prst="rect">
            <a:avLst/>
          </a:prstGeom>
          <a:solidFill>
            <a:srgbClr val="B57EDC">
              <a:alpha val="37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>
            <a:off x="11049000" y="4857750"/>
            <a:ext cx="47625" cy="47625"/>
          </a:xfrm>
          <a:prstGeom prst="rect">
            <a:avLst/>
          </a:prstGeom>
          <a:solidFill>
            <a:srgbClr val="B57EDC">
              <a:alpha val="37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>
            <a:off x="1524000" y="1714500"/>
            <a:ext cx="57150" cy="57150"/>
          </a:xfrm>
          <a:prstGeom prst="rect">
            <a:avLst/>
          </a:prstGeom>
          <a:solidFill>
            <a:srgbClr val="452A54">
              <a:alpha val="37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>
            <a:off x="1524000" y="4191000"/>
            <a:ext cx="57150" cy="57150"/>
          </a:xfrm>
          <a:prstGeom prst="rect">
            <a:avLst/>
          </a:prstGeom>
          <a:solidFill>
            <a:srgbClr val="452A54">
              <a:alpha val="37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>
            <a:off x="1524000" y="6667500"/>
            <a:ext cx="57150" cy="57150"/>
          </a:xfrm>
          <a:prstGeom prst="rect">
            <a:avLst/>
          </a:prstGeom>
          <a:solidFill>
            <a:srgbClr val="452A54">
              <a:alpha val="37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>
            <a:off x="4000500" y="1714500"/>
            <a:ext cx="57150" cy="57150"/>
          </a:xfrm>
          <a:prstGeom prst="rect">
            <a:avLst/>
          </a:prstGeom>
          <a:solidFill>
            <a:srgbClr val="452A54">
              <a:alpha val="37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>
            <a:off x="4000500" y="4191000"/>
            <a:ext cx="57150" cy="57150"/>
          </a:xfrm>
          <a:prstGeom prst="rect">
            <a:avLst/>
          </a:prstGeom>
          <a:solidFill>
            <a:srgbClr val="452A54">
              <a:alpha val="37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>
            <a:off x="4000500" y="6667500"/>
            <a:ext cx="57150" cy="57150"/>
          </a:xfrm>
          <a:prstGeom prst="rect">
            <a:avLst/>
          </a:prstGeom>
          <a:solidFill>
            <a:srgbClr val="452A54">
              <a:alpha val="37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>
            <a:off x="6477000" y="1714500"/>
            <a:ext cx="57150" cy="57150"/>
          </a:xfrm>
          <a:prstGeom prst="rect">
            <a:avLst/>
          </a:prstGeom>
          <a:solidFill>
            <a:srgbClr val="452A54">
              <a:alpha val="37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>
            <a:off x="6477000" y="4191000"/>
            <a:ext cx="57150" cy="57150"/>
          </a:xfrm>
          <a:prstGeom prst="rect">
            <a:avLst/>
          </a:prstGeom>
          <a:solidFill>
            <a:srgbClr val="452A54">
              <a:alpha val="37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>
            <a:off x="6477000" y="6667500"/>
            <a:ext cx="57150" cy="57150"/>
          </a:xfrm>
          <a:prstGeom prst="rect">
            <a:avLst/>
          </a:prstGeom>
          <a:solidFill>
            <a:srgbClr val="452A54">
              <a:alpha val="37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>
            <a:off x="8953500" y="1714500"/>
            <a:ext cx="57150" cy="57150"/>
          </a:xfrm>
          <a:prstGeom prst="rect">
            <a:avLst/>
          </a:prstGeom>
          <a:solidFill>
            <a:srgbClr val="452A54">
              <a:alpha val="37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>
            <a:off x="8953500" y="4191000"/>
            <a:ext cx="57150" cy="57150"/>
          </a:xfrm>
          <a:prstGeom prst="rect">
            <a:avLst/>
          </a:prstGeom>
          <a:solidFill>
            <a:srgbClr val="452A54">
              <a:alpha val="37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>
            <a:off x="8953500" y="6667500"/>
            <a:ext cx="57150" cy="57150"/>
          </a:xfrm>
          <a:prstGeom prst="rect">
            <a:avLst/>
          </a:prstGeom>
          <a:solidFill>
            <a:srgbClr val="452A54">
              <a:alpha val="37000"/>
            </a:srgbClr>
          </a:solidFill>
          <a:ln/>
        </p:spPr>
      </p:sp>
      <p:sp>
        <p:nvSpPr>
          <p:cNvPr id="42" name="Shape 39"/>
          <p:cNvSpPr/>
          <p:nvPr/>
        </p:nvSpPr>
        <p:spPr>
          <a:xfrm rot="-840000">
            <a:off x="10572750" y="800100"/>
            <a:ext cx="2286000" cy="1524000"/>
          </a:xfrm>
          <a:prstGeom prst="rect">
            <a:avLst/>
          </a:prstGeom>
          <a:solidFill>
            <a:srgbClr val="B57EDC">
              <a:alpha val="50000"/>
            </a:srgbClr>
          </a:solidFill>
          <a:ln/>
        </p:spPr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2A0E3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6096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896100" y="2284333"/>
            <a:ext cx="4495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B57ED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04</a:t>
            </a:r>
            <a:endParaRPr lang="en-US" sz="1050" dirty="0"/>
          </a:p>
        </p:txBody>
      </p:sp>
      <p:sp>
        <p:nvSpPr>
          <p:cNvPr id="4" name="Text 1"/>
          <p:cNvSpPr txBox="1"/>
          <p:nvPr/>
        </p:nvSpPr>
        <p:spPr>
          <a:xfrm>
            <a:off x="6896100" y="2579608"/>
            <a:ext cx="4495800" cy="552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EDD9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系列作品</a:t>
            </a:r>
            <a:endParaRPr lang="en-US" sz="3000" dirty="0"/>
          </a:p>
        </p:txBody>
      </p:sp>
      <p:sp>
        <p:nvSpPr>
          <p:cNvPr id="5" name="Shape 2"/>
          <p:cNvSpPr/>
          <p:nvPr/>
        </p:nvSpPr>
        <p:spPr>
          <a:xfrm>
            <a:off x="6896100" y="3265408"/>
            <a:ext cx="800100" cy="47625"/>
          </a:xfrm>
          <a:prstGeom prst="rect">
            <a:avLst/>
          </a:prstGeom>
          <a:solidFill>
            <a:srgbClr val="B57EDC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6896100" y="3541633"/>
            <a:ext cx="4495800" cy="9748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275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作品按主题分成四组，每组六件，组内按时间排。一组比一件更能说明风格，也能看出同一条思路怎么在不同场景里落地、哪里在进化，比单张更有说服力。</a:t>
            </a:r>
            <a:endParaRPr lang="en-US" sz="1275" dirty="0"/>
          </a:p>
        </p:txBody>
      </p:sp>
      <p:sp>
        <p:nvSpPr>
          <p:cNvPr id="7" name="Text 4"/>
          <p:cNvSpPr txBox="1"/>
          <p:nvPr/>
        </p:nvSpPr>
        <p:spPr>
          <a:xfrm>
            <a:off x="5562600" y="643890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 / 15</a:t>
            </a:r>
            <a:endParaRPr lang="en-US" sz="975" dirty="0"/>
          </a:p>
        </p:txBody>
      </p:sp>
      <p:sp>
        <p:nvSpPr>
          <p:cNvPr id="8" name="Shape 5"/>
          <p:cNvSpPr/>
          <p:nvPr/>
        </p:nvSpPr>
        <p:spPr>
          <a:xfrm>
            <a:off x="4705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B57EDC">
              <a:alpha val="88000"/>
            </a:srgbClr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4705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 rot="-1800000">
            <a:off x="381000" y="5715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1" name="Text 8"/>
          <p:cNvSpPr txBox="1"/>
          <p:nvPr/>
        </p:nvSpPr>
        <p:spPr>
          <a:xfrm rot="-1800000">
            <a:off x="381000" y="34290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2" name="Shape 9"/>
          <p:cNvSpPr/>
          <p:nvPr/>
        </p:nvSpPr>
        <p:spPr>
          <a:xfrm>
            <a:off x="571500" y="666750"/>
            <a:ext cx="47625" cy="47625"/>
          </a:xfrm>
          <a:prstGeom prst="rect">
            <a:avLst/>
          </a:prstGeom>
          <a:solidFill>
            <a:srgbClr val="B57EDC">
              <a:alpha val="37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>
            <a:off x="571500" y="2762250"/>
            <a:ext cx="47625" cy="47625"/>
          </a:xfrm>
          <a:prstGeom prst="rect">
            <a:avLst/>
          </a:prstGeom>
          <a:solidFill>
            <a:srgbClr val="B57EDC">
              <a:alpha val="37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571500" y="4857750"/>
            <a:ext cx="47625" cy="47625"/>
          </a:xfrm>
          <a:prstGeom prst="rect">
            <a:avLst/>
          </a:prstGeom>
          <a:solidFill>
            <a:srgbClr val="B57EDC">
              <a:alpha val="37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>
            <a:off x="2667000" y="666750"/>
            <a:ext cx="47625" cy="47625"/>
          </a:xfrm>
          <a:prstGeom prst="rect">
            <a:avLst/>
          </a:prstGeom>
          <a:solidFill>
            <a:srgbClr val="B57EDC">
              <a:alpha val="37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>
            <a:off x="2667000" y="2762250"/>
            <a:ext cx="47625" cy="47625"/>
          </a:xfrm>
          <a:prstGeom prst="rect">
            <a:avLst/>
          </a:prstGeom>
          <a:solidFill>
            <a:srgbClr val="B57EDC">
              <a:alpha val="37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>
            <a:off x="2667000" y="4857750"/>
            <a:ext cx="47625" cy="47625"/>
          </a:xfrm>
          <a:prstGeom prst="rect">
            <a:avLst/>
          </a:prstGeom>
          <a:solidFill>
            <a:srgbClr val="B57EDC">
              <a:alpha val="37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>
            <a:off x="4762500" y="666750"/>
            <a:ext cx="47625" cy="47625"/>
          </a:xfrm>
          <a:prstGeom prst="rect">
            <a:avLst/>
          </a:prstGeom>
          <a:solidFill>
            <a:srgbClr val="B57EDC">
              <a:alpha val="37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4762500" y="2762250"/>
            <a:ext cx="47625" cy="47625"/>
          </a:xfrm>
          <a:prstGeom prst="rect">
            <a:avLst/>
          </a:prstGeom>
          <a:solidFill>
            <a:srgbClr val="B57EDC">
              <a:alpha val="37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>
            <a:off x="4762500" y="4857750"/>
            <a:ext cx="47625" cy="47625"/>
          </a:xfrm>
          <a:prstGeom prst="rect">
            <a:avLst/>
          </a:prstGeom>
          <a:solidFill>
            <a:srgbClr val="B57EDC">
              <a:alpha val="37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>
            <a:off x="6858000" y="666750"/>
            <a:ext cx="47625" cy="47625"/>
          </a:xfrm>
          <a:prstGeom prst="rect">
            <a:avLst/>
          </a:prstGeom>
          <a:solidFill>
            <a:srgbClr val="B57EDC">
              <a:alpha val="37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>
            <a:off x="6858000" y="2762250"/>
            <a:ext cx="47625" cy="47625"/>
          </a:xfrm>
          <a:prstGeom prst="rect">
            <a:avLst/>
          </a:prstGeom>
          <a:solidFill>
            <a:srgbClr val="B57EDC">
              <a:alpha val="3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>
            <a:off x="6858000" y="4857750"/>
            <a:ext cx="47625" cy="47625"/>
          </a:xfrm>
          <a:prstGeom prst="rect">
            <a:avLst/>
          </a:prstGeom>
          <a:solidFill>
            <a:srgbClr val="B57EDC">
              <a:alpha val="3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>
            <a:off x="8953500" y="666750"/>
            <a:ext cx="47625" cy="47625"/>
          </a:xfrm>
          <a:prstGeom prst="rect">
            <a:avLst/>
          </a:prstGeom>
          <a:solidFill>
            <a:srgbClr val="B57EDC">
              <a:alpha val="3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>
            <a:off x="8953500" y="2762250"/>
            <a:ext cx="47625" cy="47625"/>
          </a:xfrm>
          <a:prstGeom prst="rect">
            <a:avLst/>
          </a:prstGeom>
          <a:solidFill>
            <a:srgbClr val="B57EDC">
              <a:alpha val="3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>
            <a:off x="8953500" y="4857750"/>
            <a:ext cx="47625" cy="47625"/>
          </a:xfrm>
          <a:prstGeom prst="rect">
            <a:avLst/>
          </a:prstGeom>
          <a:solidFill>
            <a:srgbClr val="B57EDC">
              <a:alpha val="37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>
            <a:off x="11049000" y="666750"/>
            <a:ext cx="47625" cy="47625"/>
          </a:xfrm>
          <a:prstGeom prst="rect">
            <a:avLst/>
          </a:prstGeom>
          <a:solidFill>
            <a:srgbClr val="B57EDC">
              <a:alpha val="37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>
            <a:off x="11049000" y="2762250"/>
            <a:ext cx="47625" cy="47625"/>
          </a:xfrm>
          <a:prstGeom prst="rect">
            <a:avLst/>
          </a:prstGeom>
          <a:solidFill>
            <a:srgbClr val="B57EDC">
              <a:alpha val="37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>
            <a:off x="11049000" y="4857750"/>
            <a:ext cx="47625" cy="47625"/>
          </a:xfrm>
          <a:prstGeom prst="rect">
            <a:avLst/>
          </a:prstGeom>
          <a:solidFill>
            <a:srgbClr val="B57EDC">
              <a:alpha val="37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>
            <a:off x="1524000" y="1714500"/>
            <a:ext cx="57150" cy="57150"/>
          </a:xfrm>
          <a:prstGeom prst="rect">
            <a:avLst/>
          </a:prstGeom>
          <a:solidFill>
            <a:srgbClr val="452A54">
              <a:alpha val="37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>
            <a:off x="1524000" y="4191000"/>
            <a:ext cx="57150" cy="57150"/>
          </a:xfrm>
          <a:prstGeom prst="rect">
            <a:avLst/>
          </a:prstGeom>
          <a:solidFill>
            <a:srgbClr val="452A54">
              <a:alpha val="37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>
            <a:off x="1524000" y="6667500"/>
            <a:ext cx="57150" cy="57150"/>
          </a:xfrm>
          <a:prstGeom prst="rect">
            <a:avLst/>
          </a:prstGeom>
          <a:solidFill>
            <a:srgbClr val="452A54">
              <a:alpha val="37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>
            <a:off x="4000500" y="1714500"/>
            <a:ext cx="57150" cy="57150"/>
          </a:xfrm>
          <a:prstGeom prst="rect">
            <a:avLst/>
          </a:prstGeom>
          <a:solidFill>
            <a:srgbClr val="452A54">
              <a:alpha val="37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>
            <a:off x="4000500" y="4191000"/>
            <a:ext cx="57150" cy="57150"/>
          </a:xfrm>
          <a:prstGeom prst="rect">
            <a:avLst/>
          </a:prstGeom>
          <a:solidFill>
            <a:srgbClr val="452A54">
              <a:alpha val="37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>
            <a:off x="4000500" y="6667500"/>
            <a:ext cx="57150" cy="57150"/>
          </a:xfrm>
          <a:prstGeom prst="rect">
            <a:avLst/>
          </a:prstGeom>
          <a:solidFill>
            <a:srgbClr val="452A54">
              <a:alpha val="37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>
            <a:off x="6477000" y="1714500"/>
            <a:ext cx="57150" cy="57150"/>
          </a:xfrm>
          <a:prstGeom prst="rect">
            <a:avLst/>
          </a:prstGeom>
          <a:solidFill>
            <a:srgbClr val="452A54">
              <a:alpha val="37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>
            <a:off x="6477000" y="4191000"/>
            <a:ext cx="57150" cy="57150"/>
          </a:xfrm>
          <a:prstGeom prst="rect">
            <a:avLst/>
          </a:prstGeom>
          <a:solidFill>
            <a:srgbClr val="452A54">
              <a:alpha val="37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>
            <a:off x="6477000" y="6667500"/>
            <a:ext cx="57150" cy="57150"/>
          </a:xfrm>
          <a:prstGeom prst="rect">
            <a:avLst/>
          </a:prstGeom>
          <a:solidFill>
            <a:srgbClr val="452A54">
              <a:alpha val="37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>
            <a:off x="8953500" y="1714500"/>
            <a:ext cx="57150" cy="57150"/>
          </a:xfrm>
          <a:prstGeom prst="rect">
            <a:avLst/>
          </a:prstGeom>
          <a:solidFill>
            <a:srgbClr val="452A54">
              <a:alpha val="37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>
            <a:off x="8953500" y="4191000"/>
            <a:ext cx="57150" cy="57150"/>
          </a:xfrm>
          <a:prstGeom prst="rect">
            <a:avLst/>
          </a:prstGeom>
          <a:solidFill>
            <a:srgbClr val="452A54">
              <a:alpha val="37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>
            <a:off x="8953500" y="6667500"/>
            <a:ext cx="57150" cy="57150"/>
          </a:xfrm>
          <a:prstGeom prst="rect">
            <a:avLst/>
          </a:prstGeom>
          <a:solidFill>
            <a:srgbClr val="452A54">
              <a:alpha val="37000"/>
            </a:srgbClr>
          </a:solidFill>
          <a:ln/>
        </p:spPr>
      </p:sp>
      <p:sp>
        <p:nvSpPr>
          <p:cNvPr id="42" name="Shape 39"/>
          <p:cNvSpPr/>
          <p:nvPr/>
        </p:nvSpPr>
        <p:spPr>
          <a:xfrm rot="-840000">
            <a:off x="10572750" y="800100"/>
            <a:ext cx="2286000" cy="1524000"/>
          </a:xfrm>
          <a:prstGeom prst="rect">
            <a:avLst/>
          </a:prstGeom>
          <a:solidFill>
            <a:srgbClr val="B57EDC">
              <a:alpha val="50000"/>
            </a:srgbClr>
          </a:solidFill>
          <a:ln/>
        </p:spPr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2A0E3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37235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B57ED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05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1013460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EDD9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要点一览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80085"/>
            <a:ext cx="323850" cy="9525"/>
          </a:xfrm>
          <a:prstGeom prst="rect">
            <a:avLst/>
          </a:prstGeom>
          <a:solidFill>
            <a:srgbClr val="B57EDC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80085"/>
            <a:ext cx="9525" cy="247650"/>
          </a:xfrm>
          <a:prstGeom prst="rect">
            <a:avLst/>
          </a:prstGeom>
          <a:solidFill>
            <a:srgbClr val="B57EDC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2034540"/>
            <a:ext cx="666750" cy="438150"/>
          </a:xfrm>
          <a:prstGeom prst="rect">
            <a:avLst/>
          </a:prstGeom>
          <a:solidFill>
            <a:srgbClr val="B57EDC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66800" y="2110740"/>
            <a:ext cx="36195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序号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1581150" y="2034540"/>
            <a:ext cx="2381250" cy="438150"/>
          </a:xfrm>
          <a:prstGeom prst="rect">
            <a:avLst/>
          </a:prstGeom>
          <a:solidFill>
            <a:srgbClr val="B57EDC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1733550" y="2110740"/>
            <a:ext cx="207645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环节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3962400" y="2034540"/>
            <a:ext cx="7315200" cy="438150"/>
          </a:xfrm>
          <a:prstGeom prst="rect">
            <a:avLst/>
          </a:prstGeom>
          <a:solidFill>
            <a:srgbClr val="B57EDC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4114800" y="2110740"/>
            <a:ext cx="70104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核心要点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914400" y="2472690"/>
            <a:ext cx="10363200" cy="676275"/>
          </a:xfrm>
          <a:prstGeom prst="rect">
            <a:avLst/>
          </a:prstGeom>
          <a:solidFill>
            <a:srgbClr val="381C47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66800" y="2606040"/>
            <a:ext cx="361950" cy="447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EDD9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</a:t>
            </a:r>
            <a:endParaRPr lang="en-US" sz="1200" dirty="0"/>
          </a:p>
        </p:txBody>
      </p:sp>
      <p:sp>
        <p:nvSpPr>
          <p:cNvPr id="14" name="Text 12"/>
          <p:cNvSpPr txBox="1"/>
          <p:nvPr/>
        </p:nvSpPr>
        <p:spPr>
          <a:xfrm>
            <a:off x="1733550" y="2606040"/>
            <a:ext cx="2076450" cy="447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创作理念</a:t>
            </a:r>
            <a:endParaRPr lang="en-US" sz="1200" dirty="0"/>
          </a:p>
        </p:txBody>
      </p:sp>
      <p:sp>
        <p:nvSpPr>
          <p:cNvPr id="15" name="Text 13"/>
          <p:cNvSpPr txBox="1"/>
          <p:nvPr/>
        </p:nvSpPr>
        <p:spPr>
          <a:xfrm>
            <a:off x="4114800" y="2606040"/>
            <a:ext cx="7010400" cy="447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每件作品背后的判断比成品更值得说：为什么用这个版式、为什么删掉那两页、为什么最后换了主色。理念讲清楚，别人才看得懂你的选择不是随手来的，也才敢把项目交给你。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914400" y="3139440"/>
            <a:ext cx="10363200" cy="9525"/>
          </a:xfrm>
          <a:prstGeom prst="rect">
            <a:avLst/>
          </a:prstGeom>
          <a:solidFill>
            <a:srgbClr val="432853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1066800" y="3282315"/>
            <a:ext cx="361950" cy="447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EDD9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</a:t>
            </a:r>
            <a:endParaRPr lang="en-US" sz="1200" dirty="0"/>
          </a:p>
        </p:txBody>
      </p:sp>
      <p:sp>
        <p:nvSpPr>
          <p:cNvPr id="18" name="Text 16"/>
          <p:cNvSpPr txBox="1"/>
          <p:nvPr/>
        </p:nvSpPr>
        <p:spPr>
          <a:xfrm>
            <a:off x="1733550" y="3282315"/>
            <a:ext cx="2076450" cy="447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系列作品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4114800" y="3282315"/>
            <a:ext cx="7010400" cy="447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作品按主题分成四组，每组六件，组内按时间排。一组比一件更能说明风格，也能看出同一条思路怎么在不同场景里落地、哪里在进化，比单张更有说服力。</a:t>
            </a:r>
            <a:endParaRPr lang="en-US" sz="1200" dirty="0"/>
          </a:p>
        </p:txBody>
      </p:sp>
      <p:sp>
        <p:nvSpPr>
          <p:cNvPr id="20" name="Shape 18"/>
          <p:cNvSpPr/>
          <p:nvPr/>
        </p:nvSpPr>
        <p:spPr>
          <a:xfrm>
            <a:off x="914400" y="3815715"/>
            <a:ext cx="10363200" cy="9525"/>
          </a:xfrm>
          <a:prstGeom prst="rect">
            <a:avLst/>
          </a:prstGeom>
          <a:solidFill>
            <a:srgbClr val="432853"/>
          </a:solidFill>
          <a:ln/>
        </p:spPr>
      </p:sp>
      <p:sp>
        <p:nvSpPr>
          <p:cNvPr id="21" name="Shape 19"/>
          <p:cNvSpPr/>
          <p:nvPr/>
        </p:nvSpPr>
        <p:spPr>
          <a:xfrm>
            <a:off x="914400" y="3825240"/>
            <a:ext cx="10363200" cy="676275"/>
          </a:xfrm>
          <a:prstGeom prst="rect">
            <a:avLst/>
          </a:prstGeom>
          <a:solidFill>
            <a:srgbClr val="381C47"/>
          </a:solidFill>
          <a:ln/>
        </p:spPr>
      </p:sp>
      <p:sp>
        <p:nvSpPr>
          <p:cNvPr id="22" name="Text 20"/>
          <p:cNvSpPr txBox="1"/>
          <p:nvPr/>
        </p:nvSpPr>
        <p:spPr>
          <a:xfrm>
            <a:off x="1066800" y="3958590"/>
            <a:ext cx="361950" cy="447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EDD9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</a:t>
            </a:r>
            <a:endParaRPr lang="en-US" sz="1200" dirty="0"/>
          </a:p>
        </p:txBody>
      </p:sp>
      <p:sp>
        <p:nvSpPr>
          <p:cNvPr id="23" name="Text 21"/>
          <p:cNvSpPr txBox="1"/>
          <p:nvPr/>
        </p:nvSpPr>
        <p:spPr>
          <a:xfrm>
            <a:off x="1733550" y="3958590"/>
            <a:ext cx="2076450" cy="447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方法与工具</a:t>
            </a:r>
            <a:endParaRPr lang="en-US" sz="1200" dirty="0"/>
          </a:p>
        </p:txBody>
      </p:sp>
      <p:sp>
        <p:nvSpPr>
          <p:cNvPr id="24" name="Text 22"/>
          <p:cNvSpPr txBox="1"/>
          <p:nvPr/>
        </p:nvSpPr>
        <p:spPr>
          <a:xfrm>
            <a:off x="4114800" y="3958590"/>
            <a:ext cx="7010400" cy="447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从需求到交付分五步：拆解问题、找参考、出三版方向、收敛到一版、做落地校验。常用工具是设计软件加一套自建的素材与规范库，想法能很快变成可以交付的东西。</a:t>
            </a:r>
            <a:endParaRPr lang="en-US" sz="1200" dirty="0"/>
          </a:p>
        </p:txBody>
      </p:sp>
      <p:sp>
        <p:nvSpPr>
          <p:cNvPr id="25" name="Shape 23"/>
          <p:cNvSpPr/>
          <p:nvPr/>
        </p:nvSpPr>
        <p:spPr>
          <a:xfrm>
            <a:off x="914400" y="4491990"/>
            <a:ext cx="10363200" cy="9525"/>
          </a:xfrm>
          <a:prstGeom prst="rect">
            <a:avLst/>
          </a:prstGeom>
          <a:solidFill>
            <a:srgbClr val="432853"/>
          </a:solidFill>
          <a:ln/>
        </p:spPr>
      </p:sp>
      <p:sp>
        <p:nvSpPr>
          <p:cNvPr id="26" name="Text 24"/>
          <p:cNvSpPr txBox="1"/>
          <p:nvPr/>
        </p:nvSpPr>
        <p:spPr>
          <a:xfrm>
            <a:off x="1066800" y="4634865"/>
            <a:ext cx="361950" cy="447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EDD9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4</a:t>
            </a:r>
            <a:endParaRPr lang="en-US" sz="1200" dirty="0"/>
          </a:p>
        </p:txBody>
      </p:sp>
      <p:sp>
        <p:nvSpPr>
          <p:cNvPr id="27" name="Text 25"/>
          <p:cNvSpPr txBox="1"/>
          <p:nvPr/>
        </p:nvSpPr>
        <p:spPr>
          <a:xfrm>
            <a:off x="1733550" y="4634865"/>
            <a:ext cx="2076450" cy="447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下一步</a:t>
            </a:r>
            <a:endParaRPr lang="en-US" sz="1200" dirty="0"/>
          </a:p>
        </p:txBody>
      </p:sp>
      <p:sp>
        <p:nvSpPr>
          <p:cNvPr id="28" name="Text 26"/>
          <p:cNvSpPr txBox="1"/>
          <p:nvPr/>
        </p:nvSpPr>
        <p:spPr>
          <a:xfrm>
            <a:off x="4114800" y="4634865"/>
            <a:ext cx="7010400" cy="447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想继续做品牌视觉与信息设计结合的方向，尤其是把复杂信息讲清楚的那类项目。期待和愿意在前期多花时间的团队合作，也接独立小项目，欢迎带着问题来聊。</a:t>
            </a:r>
            <a:endParaRPr lang="en-US" sz="1200" dirty="0"/>
          </a:p>
        </p:txBody>
      </p:sp>
      <p:sp>
        <p:nvSpPr>
          <p:cNvPr id="29" name="Shape 27"/>
          <p:cNvSpPr/>
          <p:nvPr/>
        </p:nvSpPr>
        <p:spPr>
          <a:xfrm>
            <a:off x="914400" y="5168265"/>
            <a:ext cx="10363200" cy="9525"/>
          </a:xfrm>
          <a:prstGeom prst="rect">
            <a:avLst/>
          </a:prstGeom>
          <a:solidFill>
            <a:srgbClr val="432853"/>
          </a:solidFill>
          <a:ln/>
        </p:spPr>
      </p:sp>
      <p:sp>
        <p:nvSpPr>
          <p:cNvPr id="30" name="Shape 2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432853"/>
          </a:solidFill>
          <a:ln/>
        </p:spPr>
      </p:sp>
      <p:sp>
        <p:nvSpPr>
          <p:cNvPr id="31" name="Text 2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2" name="Text 3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设计作品集 · 灵感辑</a:t>
            </a:r>
            <a:endParaRPr lang="en-US" sz="1050" dirty="0"/>
          </a:p>
        </p:txBody>
      </p:sp>
      <p:sp>
        <p:nvSpPr>
          <p:cNvPr id="33" name="Text 3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07 / 15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571500" y="666750"/>
            <a:ext cx="47625" cy="47625"/>
          </a:xfrm>
          <a:prstGeom prst="rect">
            <a:avLst/>
          </a:prstGeom>
          <a:solidFill>
            <a:srgbClr val="B57EDC">
              <a:alpha val="37000"/>
            </a:srgbClr>
          </a:solidFill>
          <a:ln/>
        </p:spPr>
      </p:sp>
      <p:sp>
        <p:nvSpPr>
          <p:cNvPr id="35" name="Shape 33"/>
          <p:cNvSpPr/>
          <p:nvPr/>
        </p:nvSpPr>
        <p:spPr>
          <a:xfrm>
            <a:off x="571500" y="2762250"/>
            <a:ext cx="47625" cy="47625"/>
          </a:xfrm>
          <a:prstGeom prst="rect">
            <a:avLst/>
          </a:prstGeom>
          <a:solidFill>
            <a:srgbClr val="B57EDC">
              <a:alpha val="37000"/>
            </a:srgbClr>
          </a:solidFill>
          <a:ln/>
        </p:spPr>
      </p:sp>
      <p:sp>
        <p:nvSpPr>
          <p:cNvPr id="36" name="Shape 34"/>
          <p:cNvSpPr/>
          <p:nvPr/>
        </p:nvSpPr>
        <p:spPr>
          <a:xfrm>
            <a:off x="571500" y="4857750"/>
            <a:ext cx="47625" cy="47625"/>
          </a:xfrm>
          <a:prstGeom prst="rect">
            <a:avLst/>
          </a:prstGeom>
          <a:solidFill>
            <a:srgbClr val="B57EDC">
              <a:alpha val="37000"/>
            </a:srgbClr>
          </a:solidFill>
          <a:ln/>
        </p:spPr>
      </p:sp>
      <p:sp>
        <p:nvSpPr>
          <p:cNvPr id="37" name="Shape 35"/>
          <p:cNvSpPr/>
          <p:nvPr/>
        </p:nvSpPr>
        <p:spPr>
          <a:xfrm>
            <a:off x="2667000" y="666750"/>
            <a:ext cx="47625" cy="47625"/>
          </a:xfrm>
          <a:prstGeom prst="rect">
            <a:avLst/>
          </a:prstGeom>
          <a:solidFill>
            <a:srgbClr val="B57EDC">
              <a:alpha val="37000"/>
            </a:srgbClr>
          </a:solidFill>
          <a:ln/>
        </p:spPr>
      </p:sp>
      <p:sp>
        <p:nvSpPr>
          <p:cNvPr id="38" name="Shape 36"/>
          <p:cNvSpPr/>
          <p:nvPr/>
        </p:nvSpPr>
        <p:spPr>
          <a:xfrm>
            <a:off x="2667000" y="2762250"/>
            <a:ext cx="47625" cy="47625"/>
          </a:xfrm>
          <a:prstGeom prst="rect">
            <a:avLst/>
          </a:prstGeom>
          <a:solidFill>
            <a:srgbClr val="B57EDC">
              <a:alpha val="37000"/>
            </a:srgbClr>
          </a:solidFill>
          <a:ln/>
        </p:spPr>
      </p:sp>
      <p:sp>
        <p:nvSpPr>
          <p:cNvPr id="39" name="Shape 37"/>
          <p:cNvSpPr/>
          <p:nvPr/>
        </p:nvSpPr>
        <p:spPr>
          <a:xfrm>
            <a:off x="2667000" y="4857750"/>
            <a:ext cx="47625" cy="47625"/>
          </a:xfrm>
          <a:prstGeom prst="rect">
            <a:avLst/>
          </a:prstGeom>
          <a:solidFill>
            <a:srgbClr val="B57EDC">
              <a:alpha val="37000"/>
            </a:srgbClr>
          </a:solidFill>
          <a:ln/>
        </p:spPr>
      </p:sp>
      <p:sp>
        <p:nvSpPr>
          <p:cNvPr id="40" name="Shape 38"/>
          <p:cNvSpPr/>
          <p:nvPr/>
        </p:nvSpPr>
        <p:spPr>
          <a:xfrm>
            <a:off x="4762500" y="666750"/>
            <a:ext cx="47625" cy="47625"/>
          </a:xfrm>
          <a:prstGeom prst="rect">
            <a:avLst/>
          </a:prstGeom>
          <a:solidFill>
            <a:srgbClr val="B57EDC">
              <a:alpha val="37000"/>
            </a:srgbClr>
          </a:solidFill>
          <a:ln/>
        </p:spPr>
      </p:sp>
      <p:sp>
        <p:nvSpPr>
          <p:cNvPr id="41" name="Shape 39"/>
          <p:cNvSpPr/>
          <p:nvPr/>
        </p:nvSpPr>
        <p:spPr>
          <a:xfrm>
            <a:off x="4762500" y="2762250"/>
            <a:ext cx="47625" cy="47625"/>
          </a:xfrm>
          <a:prstGeom prst="rect">
            <a:avLst/>
          </a:prstGeom>
          <a:solidFill>
            <a:srgbClr val="B57EDC">
              <a:alpha val="37000"/>
            </a:srgbClr>
          </a:solidFill>
          <a:ln/>
        </p:spPr>
      </p:sp>
      <p:sp>
        <p:nvSpPr>
          <p:cNvPr id="42" name="Shape 40"/>
          <p:cNvSpPr/>
          <p:nvPr/>
        </p:nvSpPr>
        <p:spPr>
          <a:xfrm>
            <a:off x="4762500" y="4857750"/>
            <a:ext cx="47625" cy="47625"/>
          </a:xfrm>
          <a:prstGeom prst="rect">
            <a:avLst/>
          </a:prstGeom>
          <a:solidFill>
            <a:srgbClr val="B57EDC">
              <a:alpha val="37000"/>
            </a:srgbClr>
          </a:solidFill>
          <a:ln/>
        </p:spPr>
      </p:sp>
      <p:sp>
        <p:nvSpPr>
          <p:cNvPr id="43" name="Shape 41"/>
          <p:cNvSpPr/>
          <p:nvPr/>
        </p:nvSpPr>
        <p:spPr>
          <a:xfrm>
            <a:off x="6858000" y="666750"/>
            <a:ext cx="47625" cy="47625"/>
          </a:xfrm>
          <a:prstGeom prst="rect">
            <a:avLst/>
          </a:prstGeom>
          <a:solidFill>
            <a:srgbClr val="B57EDC">
              <a:alpha val="37000"/>
            </a:srgbClr>
          </a:solidFill>
          <a:ln/>
        </p:spPr>
      </p:sp>
      <p:sp>
        <p:nvSpPr>
          <p:cNvPr id="44" name="Shape 42"/>
          <p:cNvSpPr/>
          <p:nvPr/>
        </p:nvSpPr>
        <p:spPr>
          <a:xfrm>
            <a:off x="6858000" y="2762250"/>
            <a:ext cx="47625" cy="47625"/>
          </a:xfrm>
          <a:prstGeom prst="rect">
            <a:avLst/>
          </a:prstGeom>
          <a:solidFill>
            <a:srgbClr val="B57EDC">
              <a:alpha val="37000"/>
            </a:srgbClr>
          </a:solidFill>
          <a:ln/>
        </p:spPr>
      </p:sp>
      <p:sp>
        <p:nvSpPr>
          <p:cNvPr id="45" name="Shape 43"/>
          <p:cNvSpPr/>
          <p:nvPr/>
        </p:nvSpPr>
        <p:spPr>
          <a:xfrm>
            <a:off x="6858000" y="4857750"/>
            <a:ext cx="47625" cy="47625"/>
          </a:xfrm>
          <a:prstGeom prst="rect">
            <a:avLst/>
          </a:prstGeom>
          <a:solidFill>
            <a:srgbClr val="B57EDC">
              <a:alpha val="37000"/>
            </a:srgbClr>
          </a:solidFill>
          <a:ln/>
        </p:spPr>
      </p:sp>
      <p:sp>
        <p:nvSpPr>
          <p:cNvPr id="46" name="Shape 44"/>
          <p:cNvSpPr/>
          <p:nvPr/>
        </p:nvSpPr>
        <p:spPr>
          <a:xfrm>
            <a:off x="8953500" y="666750"/>
            <a:ext cx="47625" cy="47625"/>
          </a:xfrm>
          <a:prstGeom prst="rect">
            <a:avLst/>
          </a:prstGeom>
          <a:solidFill>
            <a:srgbClr val="B57EDC">
              <a:alpha val="37000"/>
            </a:srgbClr>
          </a:solidFill>
          <a:ln/>
        </p:spPr>
      </p:sp>
      <p:sp>
        <p:nvSpPr>
          <p:cNvPr id="47" name="Shape 45"/>
          <p:cNvSpPr/>
          <p:nvPr/>
        </p:nvSpPr>
        <p:spPr>
          <a:xfrm>
            <a:off x="8953500" y="2762250"/>
            <a:ext cx="47625" cy="47625"/>
          </a:xfrm>
          <a:prstGeom prst="rect">
            <a:avLst/>
          </a:prstGeom>
          <a:solidFill>
            <a:srgbClr val="B57EDC">
              <a:alpha val="37000"/>
            </a:srgbClr>
          </a:solidFill>
          <a:ln/>
        </p:spPr>
      </p:sp>
      <p:sp>
        <p:nvSpPr>
          <p:cNvPr id="48" name="Shape 46"/>
          <p:cNvSpPr/>
          <p:nvPr/>
        </p:nvSpPr>
        <p:spPr>
          <a:xfrm>
            <a:off x="8953500" y="4857750"/>
            <a:ext cx="47625" cy="47625"/>
          </a:xfrm>
          <a:prstGeom prst="rect">
            <a:avLst/>
          </a:prstGeom>
          <a:solidFill>
            <a:srgbClr val="B57EDC">
              <a:alpha val="37000"/>
            </a:srgbClr>
          </a:solidFill>
          <a:ln/>
        </p:spPr>
      </p:sp>
      <p:sp>
        <p:nvSpPr>
          <p:cNvPr id="49" name="Shape 47"/>
          <p:cNvSpPr/>
          <p:nvPr/>
        </p:nvSpPr>
        <p:spPr>
          <a:xfrm>
            <a:off x="11049000" y="666750"/>
            <a:ext cx="47625" cy="47625"/>
          </a:xfrm>
          <a:prstGeom prst="rect">
            <a:avLst/>
          </a:prstGeom>
          <a:solidFill>
            <a:srgbClr val="B57EDC">
              <a:alpha val="37000"/>
            </a:srgbClr>
          </a:solidFill>
          <a:ln/>
        </p:spPr>
      </p:sp>
      <p:sp>
        <p:nvSpPr>
          <p:cNvPr id="50" name="Shape 48"/>
          <p:cNvSpPr/>
          <p:nvPr/>
        </p:nvSpPr>
        <p:spPr>
          <a:xfrm>
            <a:off x="11049000" y="2762250"/>
            <a:ext cx="47625" cy="47625"/>
          </a:xfrm>
          <a:prstGeom prst="rect">
            <a:avLst/>
          </a:prstGeom>
          <a:solidFill>
            <a:srgbClr val="B57EDC">
              <a:alpha val="37000"/>
            </a:srgbClr>
          </a:solidFill>
          <a:ln/>
        </p:spPr>
      </p:sp>
      <p:sp>
        <p:nvSpPr>
          <p:cNvPr id="51" name="Shape 49"/>
          <p:cNvSpPr/>
          <p:nvPr/>
        </p:nvSpPr>
        <p:spPr>
          <a:xfrm>
            <a:off x="11049000" y="4857750"/>
            <a:ext cx="47625" cy="47625"/>
          </a:xfrm>
          <a:prstGeom prst="rect">
            <a:avLst/>
          </a:prstGeom>
          <a:solidFill>
            <a:srgbClr val="B57EDC">
              <a:alpha val="37000"/>
            </a:srgbClr>
          </a:solidFill>
          <a:ln/>
        </p:spPr>
      </p:sp>
      <p:sp>
        <p:nvSpPr>
          <p:cNvPr id="52" name="Shape 50"/>
          <p:cNvSpPr/>
          <p:nvPr/>
        </p:nvSpPr>
        <p:spPr>
          <a:xfrm>
            <a:off x="1524000" y="1714500"/>
            <a:ext cx="57150" cy="57150"/>
          </a:xfrm>
          <a:prstGeom prst="rect">
            <a:avLst/>
          </a:prstGeom>
          <a:solidFill>
            <a:srgbClr val="452A54">
              <a:alpha val="37000"/>
            </a:srgbClr>
          </a:solidFill>
          <a:ln/>
        </p:spPr>
      </p:sp>
      <p:sp>
        <p:nvSpPr>
          <p:cNvPr id="53" name="Shape 51"/>
          <p:cNvSpPr/>
          <p:nvPr/>
        </p:nvSpPr>
        <p:spPr>
          <a:xfrm>
            <a:off x="1524000" y="4191000"/>
            <a:ext cx="57150" cy="57150"/>
          </a:xfrm>
          <a:prstGeom prst="rect">
            <a:avLst/>
          </a:prstGeom>
          <a:solidFill>
            <a:srgbClr val="452A54">
              <a:alpha val="37000"/>
            </a:srgbClr>
          </a:solidFill>
          <a:ln/>
        </p:spPr>
      </p:sp>
      <p:sp>
        <p:nvSpPr>
          <p:cNvPr id="54" name="Shape 52"/>
          <p:cNvSpPr/>
          <p:nvPr/>
        </p:nvSpPr>
        <p:spPr>
          <a:xfrm>
            <a:off x="1524000" y="6667500"/>
            <a:ext cx="57150" cy="57150"/>
          </a:xfrm>
          <a:prstGeom prst="rect">
            <a:avLst/>
          </a:prstGeom>
          <a:solidFill>
            <a:srgbClr val="452A54">
              <a:alpha val="37000"/>
            </a:srgbClr>
          </a:solidFill>
          <a:ln/>
        </p:spPr>
      </p:sp>
      <p:sp>
        <p:nvSpPr>
          <p:cNvPr id="55" name="Shape 53"/>
          <p:cNvSpPr/>
          <p:nvPr/>
        </p:nvSpPr>
        <p:spPr>
          <a:xfrm>
            <a:off x="4000500" y="1714500"/>
            <a:ext cx="57150" cy="57150"/>
          </a:xfrm>
          <a:prstGeom prst="rect">
            <a:avLst/>
          </a:prstGeom>
          <a:solidFill>
            <a:srgbClr val="452A54">
              <a:alpha val="37000"/>
            </a:srgbClr>
          </a:solidFill>
          <a:ln/>
        </p:spPr>
      </p:sp>
      <p:sp>
        <p:nvSpPr>
          <p:cNvPr id="56" name="Shape 54"/>
          <p:cNvSpPr/>
          <p:nvPr/>
        </p:nvSpPr>
        <p:spPr>
          <a:xfrm>
            <a:off x="4000500" y="4191000"/>
            <a:ext cx="57150" cy="57150"/>
          </a:xfrm>
          <a:prstGeom prst="rect">
            <a:avLst/>
          </a:prstGeom>
          <a:solidFill>
            <a:srgbClr val="452A54">
              <a:alpha val="37000"/>
            </a:srgbClr>
          </a:solidFill>
          <a:ln/>
        </p:spPr>
      </p:sp>
      <p:sp>
        <p:nvSpPr>
          <p:cNvPr id="57" name="Shape 55"/>
          <p:cNvSpPr/>
          <p:nvPr/>
        </p:nvSpPr>
        <p:spPr>
          <a:xfrm>
            <a:off x="4000500" y="6667500"/>
            <a:ext cx="57150" cy="57150"/>
          </a:xfrm>
          <a:prstGeom prst="rect">
            <a:avLst/>
          </a:prstGeom>
          <a:solidFill>
            <a:srgbClr val="452A54">
              <a:alpha val="37000"/>
            </a:srgbClr>
          </a:solidFill>
          <a:ln/>
        </p:spPr>
      </p:sp>
      <p:sp>
        <p:nvSpPr>
          <p:cNvPr id="58" name="Shape 56"/>
          <p:cNvSpPr/>
          <p:nvPr/>
        </p:nvSpPr>
        <p:spPr>
          <a:xfrm>
            <a:off x="6477000" y="1714500"/>
            <a:ext cx="57150" cy="57150"/>
          </a:xfrm>
          <a:prstGeom prst="rect">
            <a:avLst/>
          </a:prstGeom>
          <a:solidFill>
            <a:srgbClr val="452A54">
              <a:alpha val="37000"/>
            </a:srgbClr>
          </a:solidFill>
          <a:ln/>
        </p:spPr>
      </p:sp>
      <p:sp>
        <p:nvSpPr>
          <p:cNvPr id="59" name="Shape 57"/>
          <p:cNvSpPr/>
          <p:nvPr/>
        </p:nvSpPr>
        <p:spPr>
          <a:xfrm>
            <a:off x="6477000" y="4191000"/>
            <a:ext cx="57150" cy="57150"/>
          </a:xfrm>
          <a:prstGeom prst="rect">
            <a:avLst/>
          </a:prstGeom>
          <a:solidFill>
            <a:srgbClr val="452A54">
              <a:alpha val="37000"/>
            </a:srgbClr>
          </a:solidFill>
          <a:ln/>
        </p:spPr>
      </p:sp>
      <p:sp>
        <p:nvSpPr>
          <p:cNvPr id="60" name="Shape 58"/>
          <p:cNvSpPr/>
          <p:nvPr/>
        </p:nvSpPr>
        <p:spPr>
          <a:xfrm>
            <a:off x="6477000" y="6667500"/>
            <a:ext cx="57150" cy="57150"/>
          </a:xfrm>
          <a:prstGeom prst="rect">
            <a:avLst/>
          </a:prstGeom>
          <a:solidFill>
            <a:srgbClr val="452A54">
              <a:alpha val="37000"/>
            </a:srgbClr>
          </a:solidFill>
          <a:ln/>
        </p:spPr>
      </p:sp>
      <p:sp>
        <p:nvSpPr>
          <p:cNvPr id="61" name="Shape 59"/>
          <p:cNvSpPr/>
          <p:nvPr/>
        </p:nvSpPr>
        <p:spPr>
          <a:xfrm>
            <a:off x="8953500" y="1714500"/>
            <a:ext cx="57150" cy="57150"/>
          </a:xfrm>
          <a:prstGeom prst="rect">
            <a:avLst/>
          </a:prstGeom>
          <a:solidFill>
            <a:srgbClr val="452A54">
              <a:alpha val="37000"/>
            </a:srgbClr>
          </a:solidFill>
          <a:ln/>
        </p:spPr>
      </p:sp>
      <p:sp>
        <p:nvSpPr>
          <p:cNvPr id="62" name="Shape 60"/>
          <p:cNvSpPr/>
          <p:nvPr/>
        </p:nvSpPr>
        <p:spPr>
          <a:xfrm>
            <a:off x="8953500" y="4191000"/>
            <a:ext cx="57150" cy="57150"/>
          </a:xfrm>
          <a:prstGeom prst="rect">
            <a:avLst/>
          </a:prstGeom>
          <a:solidFill>
            <a:srgbClr val="452A54">
              <a:alpha val="37000"/>
            </a:srgbClr>
          </a:solidFill>
          <a:ln/>
        </p:spPr>
      </p:sp>
      <p:sp>
        <p:nvSpPr>
          <p:cNvPr id="63" name="Shape 61"/>
          <p:cNvSpPr/>
          <p:nvPr/>
        </p:nvSpPr>
        <p:spPr>
          <a:xfrm>
            <a:off x="8953500" y="6667500"/>
            <a:ext cx="57150" cy="57150"/>
          </a:xfrm>
          <a:prstGeom prst="rect">
            <a:avLst/>
          </a:prstGeom>
          <a:solidFill>
            <a:srgbClr val="452A54">
              <a:alpha val="37000"/>
            </a:srgbClr>
          </a:solidFill>
          <a:ln/>
        </p:spPr>
      </p:sp>
      <p:sp>
        <p:nvSpPr>
          <p:cNvPr id="64" name="Shape 62"/>
          <p:cNvSpPr/>
          <p:nvPr/>
        </p:nvSpPr>
        <p:spPr>
          <a:xfrm rot="-840000">
            <a:off x="10572750" y="800100"/>
            <a:ext cx="2286000" cy="1524000"/>
          </a:xfrm>
          <a:prstGeom prst="rect">
            <a:avLst/>
          </a:prstGeom>
          <a:solidFill>
            <a:srgbClr val="B57EDC">
              <a:alpha val="50000"/>
            </a:srgbClr>
          </a:solidFill>
          <a:ln/>
        </p:spPr>
      </p:sp>
      <p:sp>
        <p:nvSpPr>
          <p:cNvPr id="65" name="Shape 63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2A0E3A"/>
          </a:solidFill>
          <a:ln/>
        </p:spPr>
      </p:sp>
      <p:sp>
        <p:nvSpPr>
          <p:cNvPr id="66" name="Shape 6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432853"/>
          </a:solidFill>
          <a:ln/>
        </p:spPr>
      </p:sp>
      <p:sp>
        <p:nvSpPr>
          <p:cNvPr id="67" name="Text 6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68" name="Text 6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设计作品集 · 灵感辑</a:t>
            </a:r>
            <a:endParaRPr lang="en-US" sz="1050" dirty="0"/>
          </a:p>
        </p:txBody>
      </p:sp>
      <p:sp>
        <p:nvSpPr>
          <p:cNvPr id="69" name="Text 6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07 / 15</a:t>
            </a:r>
            <a:endParaRPr lang="en-US" sz="10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2A0E3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6096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896100" y="2284333"/>
            <a:ext cx="4495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B57ED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06</a:t>
            </a:r>
            <a:endParaRPr lang="en-US" sz="1050" dirty="0"/>
          </a:p>
        </p:txBody>
      </p:sp>
      <p:sp>
        <p:nvSpPr>
          <p:cNvPr id="4" name="Text 1"/>
          <p:cNvSpPr txBox="1"/>
          <p:nvPr/>
        </p:nvSpPr>
        <p:spPr>
          <a:xfrm>
            <a:off x="6896100" y="2579608"/>
            <a:ext cx="4495800" cy="552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EDD9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方法与工具</a:t>
            </a:r>
            <a:endParaRPr lang="en-US" sz="3000" dirty="0"/>
          </a:p>
        </p:txBody>
      </p:sp>
      <p:sp>
        <p:nvSpPr>
          <p:cNvPr id="5" name="Shape 2"/>
          <p:cNvSpPr/>
          <p:nvPr/>
        </p:nvSpPr>
        <p:spPr>
          <a:xfrm>
            <a:off x="6896100" y="3265408"/>
            <a:ext cx="800100" cy="47625"/>
          </a:xfrm>
          <a:prstGeom prst="rect">
            <a:avLst/>
          </a:prstGeom>
          <a:solidFill>
            <a:srgbClr val="B57EDC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6896100" y="3541633"/>
            <a:ext cx="4495800" cy="9748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275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从需求到交付分五步：拆解问题、找参考、出三版方向、收敛到一版、做落地校验。常用工具是设计软件加一套自建的素材与规范库，想法能很快变成可以交付的东西。</a:t>
            </a:r>
            <a:endParaRPr lang="en-US" sz="1275" dirty="0"/>
          </a:p>
        </p:txBody>
      </p:sp>
      <p:sp>
        <p:nvSpPr>
          <p:cNvPr id="7" name="Text 4"/>
          <p:cNvSpPr txBox="1"/>
          <p:nvPr/>
        </p:nvSpPr>
        <p:spPr>
          <a:xfrm>
            <a:off x="5562600" y="643890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08 / 15</a:t>
            </a:r>
            <a:endParaRPr lang="en-US" sz="975" dirty="0"/>
          </a:p>
        </p:txBody>
      </p:sp>
      <p:sp>
        <p:nvSpPr>
          <p:cNvPr id="8" name="Shape 5"/>
          <p:cNvSpPr/>
          <p:nvPr/>
        </p:nvSpPr>
        <p:spPr>
          <a:xfrm>
            <a:off x="4705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B57EDC">
              <a:alpha val="88000"/>
            </a:srgbClr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4705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 rot="-1800000">
            <a:off x="381000" y="5715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1" name="Text 8"/>
          <p:cNvSpPr txBox="1"/>
          <p:nvPr/>
        </p:nvSpPr>
        <p:spPr>
          <a:xfrm rot="-1800000">
            <a:off x="381000" y="34290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2" name="Shape 9"/>
          <p:cNvSpPr/>
          <p:nvPr/>
        </p:nvSpPr>
        <p:spPr>
          <a:xfrm>
            <a:off x="571500" y="666750"/>
            <a:ext cx="47625" cy="47625"/>
          </a:xfrm>
          <a:prstGeom prst="rect">
            <a:avLst/>
          </a:prstGeom>
          <a:solidFill>
            <a:srgbClr val="B57EDC">
              <a:alpha val="37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>
            <a:off x="571500" y="2762250"/>
            <a:ext cx="47625" cy="47625"/>
          </a:xfrm>
          <a:prstGeom prst="rect">
            <a:avLst/>
          </a:prstGeom>
          <a:solidFill>
            <a:srgbClr val="B57EDC">
              <a:alpha val="37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571500" y="4857750"/>
            <a:ext cx="47625" cy="47625"/>
          </a:xfrm>
          <a:prstGeom prst="rect">
            <a:avLst/>
          </a:prstGeom>
          <a:solidFill>
            <a:srgbClr val="B57EDC">
              <a:alpha val="37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>
            <a:off x="2667000" y="666750"/>
            <a:ext cx="47625" cy="47625"/>
          </a:xfrm>
          <a:prstGeom prst="rect">
            <a:avLst/>
          </a:prstGeom>
          <a:solidFill>
            <a:srgbClr val="B57EDC">
              <a:alpha val="37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>
            <a:off x="2667000" y="2762250"/>
            <a:ext cx="47625" cy="47625"/>
          </a:xfrm>
          <a:prstGeom prst="rect">
            <a:avLst/>
          </a:prstGeom>
          <a:solidFill>
            <a:srgbClr val="B57EDC">
              <a:alpha val="37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>
            <a:off x="2667000" y="4857750"/>
            <a:ext cx="47625" cy="47625"/>
          </a:xfrm>
          <a:prstGeom prst="rect">
            <a:avLst/>
          </a:prstGeom>
          <a:solidFill>
            <a:srgbClr val="B57EDC">
              <a:alpha val="37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>
            <a:off x="4762500" y="666750"/>
            <a:ext cx="47625" cy="47625"/>
          </a:xfrm>
          <a:prstGeom prst="rect">
            <a:avLst/>
          </a:prstGeom>
          <a:solidFill>
            <a:srgbClr val="B57EDC">
              <a:alpha val="37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4762500" y="2762250"/>
            <a:ext cx="47625" cy="47625"/>
          </a:xfrm>
          <a:prstGeom prst="rect">
            <a:avLst/>
          </a:prstGeom>
          <a:solidFill>
            <a:srgbClr val="B57EDC">
              <a:alpha val="37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>
            <a:off x="4762500" y="4857750"/>
            <a:ext cx="47625" cy="47625"/>
          </a:xfrm>
          <a:prstGeom prst="rect">
            <a:avLst/>
          </a:prstGeom>
          <a:solidFill>
            <a:srgbClr val="B57EDC">
              <a:alpha val="37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>
            <a:off x="6858000" y="666750"/>
            <a:ext cx="47625" cy="47625"/>
          </a:xfrm>
          <a:prstGeom prst="rect">
            <a:avLst/>
          </a:prstGeom>
          <a:solidFill>
            <a:srgbClr val="B57EDC">
              <a:alpha val="37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>
            <a:off x="6858000" y="2762250"/>
            <a:ext cx="47625" cy="47625"/>
          </a:xfrm>
          <a:prstGeom prst="rect">
            <a:avLst/>
          </a:prstGeom>
          <a:solidFill>
            <a:srgbClr val="B57EDC">
              <a:alpha val="3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>
            <a:off x="6858000" y="4857750"/>
            <a:ext cx="47625" cy="47625"/>
          </a:xfrm>
          <a:prstGeom prst="rect">
            <a:avLst/>
          </a:prstGeom>
          <a:solidFill>
            <a:srgbClr val="B57EDC">
              <a:alpha val="3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>
            <a:off x="8953500" y="666750"/>
            <a:ext cx="47625" cy="47625"/>
          </a:xfrm>
          <a:prstGeom prst="rect">
            <a:avLst/>
          </a:prstGeom>
          <a:solidFill>
            <a:srgbClr val="B57EDC">
              <a:alpha val="3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>
            <a:off x="8953500" y="2762250"/>
            <a:ext cx="47625" cy="47625"/>
          </a:xfrm>
          <a:prstGeom prst="rect">
            <a:avLst/>
          </a:prstGeom>
          <a:solidFill>
            <a:srgbClr val="B57EDC">
              <a:alpha val="3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>
            <a:off x="8953500" y="4857750"/>
            <a:ext cx="47625" cy="47625"/>
          </a:xfrm>
          <a:prstGeom prst="rect">
            <a:avLst/>
          </a:prstGeom>
          <a:solidFill>
            <a:srgbClr val="B57EDC">
              <a:alpha val="37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>
            <a:off x="11049000" y="666750"/>
            <a:ext cx="47625" cy="47625"/>
          </a:xfrm>
          <a:prstGeom prst="rect">
            <a:avLst/>
          </a:prstGeom>
          <a:solidFill>
            <a:srgbClr val="B57EDC">
              <a:alpha val="37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>
            <a:off x="11049000" y="2762250"/>
            <a:ext cx="47625" cy="47625"/>
          </a:xfrm>
          <a:prstGeom prst="rect">
            <a:avLst/>
          </a:prstGeom>
          <a:solidFill>
            <a:srgbClr val="B57EDC">
              <a:alpha val="37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>
            <a:off x="11049000" y="4857750"/>
            <a:ext cx="47625" cy="47625"/>
          </a:xfrm>
          <a:prstGeom prst="rect">
            <a:avLst/>
          </a:prstGeom>
          <a:solidFill>
            <a:srgbClr val="B57EDC">
              <a:alpha val="37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>
            <a:off x="1524000" y="1714500"/>
            <a:ext cx="57150" cy="57150"/>
          </a:xfrm>
          <a:prstGeom prst="rect">
            <a:avLst/>
          </a:prstGeom>
          <a:solidFill>
            <a:srgbClr val="452A54">
              <a:alpha val="37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>
            <a:off x="1524000" y="4191000"/>
            <a:ext cx="57150" cy="57150"/>
          </a:xfrm>
          <a:prstGeom prst="rect">
            <a:avLst/>
          </a:prstGeom>
          <a:solidFill>
            <a:srgbClr val="452A54">
              <a:alpha val="37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>
            <a:off x="1524000" y="6667500"/>
            <a:ext cx="57150" cy="57150"/>
          </a:xfrm>
          <a:prstGeom prst="rect">
            <a:avLst/>
          </a:prstGeom>
          <a:solidFill>
            <a:srgbClr val="452A54">
              <a:alpha val="37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>
            <a:off x="4000500" y="1714500"/>
            <a:ext cx="57150" cy="57150"/>
          </a:xfrm>
          <a:prstGeom prst="rect">
            <a:avLst/>
          </a:prstGeom>
          <a:solidFill>
            <a:srgbClr val="452A54">
              <a:alpha val="37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>
            <a:off x="4000500" y="4191000"/>
            <a:ext cx="57150" cy="57150"/>
          </a:xfrm>
          <a:prstGeom prst="rect">
            <a:avLst/>
          </a:prstGeom>
          <a:solidFill>
            <a:srgbClr val="452A54">
              <a:alpha val="37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>
            <a:off x="4000500" y="6667500"/>
            <a:ext cx="57150" cy="57150"/>
          </a:xfrm>
          <a:prstGeom prst="rect">
            <a:avLst/>
          </a:prstGeom>
          <a:solidFill>
            <a:srgbClr val="452A54">
              <a:alpha val="37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>
            <a:off x="6477000" y="1714500"/>
            <a:ext cx="57150" cy="57150"/>
          </a:xfrm>
          <a:prstGeom prst="rect">
            <a:avLst/>
          </a:prstGeom>
          <a:solidFill>
            <a:srgbClr val="452A54">
              <a:alpha val="37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>
            <a:off x="6477000" y="4191000"/>
            <a:ext cx="57150" cy="57150"/>
          </a:xfrm>
          <a:prstGeom prst="rect">
            <a:avLst/>
          </a:prstGeom>
          <a:solidFill>
            <a:srgbClr val="452A54">
              <a:alpha val="37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>
            <a:off x="6477000" y="6667500"/>
            <a:ext cx="57150" cy="57150"/>
          </a:xfrm>
          <a:prstGeom prst="rect">
            <a:avLst/>
          </a:prstGeom>
          <a:solidFill>
            <a:srgbClr val="452A54">
              <a:alpha val="37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>
            <a:off x="8953500" y="1714500"/>
            <a:ext cx="57150" cy="57150"/>
          </a:xfrm>
          <a:prstGeom prst="rect">
            <a:avLst/>
          </a:prstGeom>
          <a:solidFill>
            <a:srgbClr val="452A54">
              <a:alpha val="37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>
            <a:off x="8953500" y="4191000"/>
            <a:ext cx="57150" cy="57150"/>
          </a:xfrm>
          <a:prstGeom prst="rect">
            <a:avLst/>
          </a:prstGeom>
          <a:solidFill>
            <a:srgbClr val="452A54">
              <a:alpha val="37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>
            <a:off x="8953500" y="6667500"/>
            <a:ext cx="57150" cy="57150"/>
          </a:xfrm>
          <a:prstGeom prst="rect">
            <a:avLst/>
          </a:prstGeom>
          <a:solidFill>
            <a:srgbClr val="452A54">
              <a:alpha val="37000"/>
            </a:srgbClr>
          </a:solidFill>
          <a:ln/>
        </p:spPr>
      </p:sp>
      <p:sp>
        <p:nvSpPr>
          <p:cNvPr id="42" name="Shape 39"/>
          <p:cNvSpPr/>
          <p:nvPr/>
        </p:nvSpPr>
        <p:spPr>
          <a:xfrm rot="-840000">
            <a:off x="10572750" y="800100"/>
            <a:ext cx="2286000" cy="1524000"/>
          </a:xfrm>
          <a:prstGeom prst="rect">
            <a:avLst/>
          </a:prstGeom>
          <a:solidFill>
            <a:srgbClr val="B57EDC">
              <a:alpha val="50000"/>
            </a:srgbClr>
          </a:solidFill>
          <a:ln/>
        </p:spPr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2A0E3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6096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896100" y="2284333"/>
            <a:ext cx="4495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B57ED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07</a:t>
            </a:r>
            <a:endParaRPr lang="en-US" sz="1050" dirty="0"/>
          </a:p>
        </p:txBody>
      </p:sp>
      <p:sp>
        <p:nvSpPr>
          <p:cNvPr id="4" name="Text 1"/>
          <p:cNvSpPr txBox="1"/>
          <p:nvPr/>
        </p:nvSpPr>
        <p:spPr>
          <a:xfrm>
            <a:off x="6896100" y="2579608"/>
            <a:ext cx="4495800" cy="552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EDD9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下一步</a:t>
            </a:r>
            <a:endParaRPr lang="en-US" sz="3000" dirty="0"/>
          </a:p>
        </p:txBody>
      </p:sp>
      <p:sp>
        <p:nvSpPr>
          <p:cNvPr id="5" name="Shape 2"/>
          <p:cNvSpPr/>
          <p:nvPr/>
        </p:nvSpPr>
        <p:spPr>
          <a:xfrm>
            <a:off x="6896100" y="3265408"/>
            <a:ext cx="800100" cy="47625"/>
          </a:xfrm>
          <a:prstGeom prst="rect">
            <a:avLst/>
          </a:prstGeom>
          <a:solidFill>
            <a:srgbClr val="B57EDC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6896100" y="3541633"/>
            <a:ext cx="4495800" cy="9748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275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想继续做品牌视觉与信息设计结合的方向，尤其是把复杂信息讲清楚的那类项目。期待和愿意在前期多花时间的团队合作，也接独立小项目，欢迎带着问题来聊。</a:t>
            </a:r>
            <a:endParaRPr lang="en-US" sz="1275" dirty="0"/>
          </a:p>
        </p:txBody>
      </p:sp>
      <p:sp>
        <p:nvSpPr>
          <p:cNvPr id="7" name="Text 4"/>
          <p:cNvSpPr txBox="1"/>
          <p:nvPr/>
        </p:nvSpPr>
        <p:spPr>
          <a:xfrm>
            <a:off x="5562600" y="643890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09 / 15</a:t>
            </a:r>
            <a:endParaRPr lang="en-US" sz="975" dirty="0"/>
          </a:p>
        </p:txBody>
      </p:sp>
      <p:sp>
        <p:nvSpPr>
          <p:cNvPr id="8" name="Shape 5"/>
          <p:cNvSpPr/>
          <p:nvPr/>
        </p:nvSpPr>
        <p:spPr>
          <a:xfrm>
            <a:off x="4705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B57EDC">
              <a:alpha val="88000"/>
            </a:srgbClr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4705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 rot="-1800000">
            <a:off x="381000" y="5715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1" name="Text 8"/>
          <p:cNvSpPr txBox="1"/>
          <p:nvPr/>
        </p:nvSpPr>
        <p:spPr>
          <a:xfrm rot="-1800000">
            <a:off x="381000" y="34290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2" name="Shape 9"/>
          <p:cNvSpPr/>
          <p:nvPr/>
        </p:nvSpPr>
        <p:spPr>
          <a:xfrm>
            <a:off x="571500" y="666750"/>
            <a:ext cx="47625" cy="47625"/>
          </a:xfrm>
          <a:prstGeom prst="rect">
            <a:avLst/>
          </a:prstGeom>
          <a:solidFill>
            <a:srgbClr val="B57EDC">
              <a:alpha val="37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>
            <a:off x="571500" y="2762250"/>
            <a:ext cx="47625" cy="47625"/>
          </a:xfrm>
          <a:prstGeom prst="rect">
            <a:avLst/>
          </a:prstGeom>
          <a:solidFill>
            <a:srgbClr val="B57EDC">
              <a:alpha val="37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571500" y="4857750"/>
            <a:ext cx="47625" cy="47625"/>
          </a:xfrm>
          <a:prstGeom prst="rect">
            <a:avLst/>
          </a:prstGeom>
          <a:solidFill>
            <a:srgbClr val="B57EDC">
              <a:alpha val="37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>
            <a:off x="2667000" y="666750"/>
            <a:ext cx="47625" cy="47625"/>
          </a:xfrm>
          <a:prstGeom prst="rect">
            <a:avLst/>
          </a:prstGeom>
          <a:solidFill>
            <a:srgbClr val="B57EDC">
              <a:alpha val="37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>
            <a:off x="2667000" y="2762250"/>
            <a:ext cx="47625" cy="47625"/>
          </a:xfrm>
          <a:prstGeom prst="rect">
            <a:avLst/>
          </a:prstGeom>
          <a:solidFill>
            <a:srgbClr val="B57EDC">
              <a:alpha val="37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>
            <a:off x="2667000" y="4857750"/>
            <a:ext cx="47625" cy="47625"/>
          </a:xfrm>
          <a:prstGeom prst="rect">
            <a:avLst/>
          </a:prstGeom>
          <a:solidFill>
            <a:srgbClr val="B57EDC">
              <a:alpha val="37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>
            <a:off x="4762500" y="666750"/>
            <a:ext cx="47625" cy="47625"/>
          </a:xfrm>
          <a:prstGeom prst="rect">
            <a:avLst/>
          </a:prstGeom>
          <a:solidFill>
            <a:srgbClr val="B57EDC">
              <a:alpha val="37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4762500" y="2762250"/>
            <a:ext cx="47625" cy="47625"/>
          </a:xfrm>
          <a:prstGeom prst="rect">
            <a:avLst/>
          </a:prstGeom>
          <a:solidFill>
            <a:srgbClr val="B57EDC">
              <a:alpha val="37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>
            <a:off x="4762500" y="4857750"/>
            <a:ext cx="47625" cy="47625"/>
          </a:xfrm>
          <a:prstGeom prst="rect">
            <a:avLst/>
          </a:prstGeom>
          <a:solidFill>
            <a:srgbClr val="B57EDC">
              <a:alpha val="37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>
            <a:off x="6858000" y="666750"/>
            <a:ext cx="47625" cy="47625"/>
          </a:xfrm>
          <a:prstGeom prst="rect">
            <a:avLst/>
          </a:prstGeom>
          <a:solidFill>
            <a:srgbClr val="B57EDC">
              <a:alpha val="37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>
            <a:off x="6858000" y="2762250"/>
            <a:ext cx="47625" cy="47625"/>
          </a:xfrm>
          <a:prstGeom prst="rect">
            <a:avLst/>
          </a:prstGeom>
          <a:solidFill>
            <a:srgbClr val="B57EDC">
              <a:alpha val="3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>
            <a:off x="6858000" y="4857750"/>
            <a:ext cx="47625" cy="47625"/>
          </a:xfrm>
          <a:prstGeom prst="rect">
            <a:avLst/>
          </a:prstGeom>
          <a:solidFill>
            <a:srgbClr val="B57EDC">
              <a:alpha val="3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>
            <a:off x="8953500" y="666750"/>
            <a:ext cx="47625" cy="47625"/>
          </a:xfrm>
          <a:prstGeom prst="rect">
            <a:avLst/>
          </a:prstGeom>
          <a:solidFill>
            <a:srgbClr val="B57EDC">
              <a:alpha val="3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>
            <a:off x="8953500" y="2762250"/>
            <a:ext cx="47625" cy="47625"/>
          </a:xfrm>
          <a:prstGeom prst="rect">
            <a:avLst/>
          </a:prstGeom>
          <a:solidFill>
            <a:srgbClr val="B57EDC">
              <a:alpha val="3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>
            <a:off x="8953500" y="4857750"/>
            <a:ext cx="47625" cy="47625"/>
          </a:xfrm>
          <a:prstGeom prst="rect">
            <a:avLst/>
          </a:prstGeom>
          <a:solidFill>
            <a:srgbClr val="B57EDC">
              <a:alpha val="37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>
            <a:off x="11049000" y="666750"/>
            <a:ext cx="47625" cy="47625"/>
          </a:xfrm>
          <a:prstGeom prst="rect">
            <a:avLst/>
          </a:prstGeom>
          <a:solidFill>
            <a:srgbClr val="B57EDC">
              <a:alpha val="37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>
            <a:off x="11049000" y="2762250"/>
            <a:ext cx="47625" cy="47625"/>
          </a:xfrm>
          <a:prstGeom prst="rect">
            <a:avLst/>
          </a:prstGeom>
          <a:solidFill>
            <a:srgbClr val="B57EDC">
              <a:alpha val="37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>
            <a:off x="11049000" y="4857750"/>
            <a:ext cx="47625" cy="47625"/>
          </a:xfrm>
          <a:prstGeom prst="rect">
            <a:avLst/>
          </a:prstGeom>
          <a:solidFill>
            <a:srgbClr val="B57EDC">
              <a:alpha val="37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>
            <a:off x="1524000" y="1714500"/>
            <a:ext cx="57150" cy="57150"/>
          </a:xfrm>
          <a:prstGeom prst="rect">
            <a:avLst/>
          </a:prstGeom>
          <a:solidFill>
            <a:srgbClr val="452A54">
              <a:alpha val="37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>
            <a:off x="1524000" y="4191000"/>
            <a:ext cx="57150" cy="57150"/>
          </a:xfrm>
          <a:prstGeom prst="rect">
            <a:avLst/>
          </a:prstGeom>
          <a:solidFill>
            <a:srgbClr val="452A54">
              <a:alpha val="37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>
            <a:off x="1524000" y="6667500"/>
            <a:ext cx="57150" cy="57150"/>
          </a:xfrm>
          <a:prstGeom prst="rect">
            <a:avLst/>
          </a:prstGeom>
          <a:solidFill>
            <a:srgbClr val="452A54">
              <a:alpha val="37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>
            <a:off x="4000500" y="1714500"/>
            <a:ext cx="57150" cy="57150"/>
          </a:xfrm>
          <a:prstGeom prst="rect">
            <a:avLst/>
          </a:prstGeom>
          <a:solidFill>
            <a:srgbClr val="452A54">
              <a:alpha val="37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>
            <a:off x="4000500" y="4191000"/>
            <a:ext cx="57150" cy="57150"/>
          </a:xfrm>
          <a:prstGeom prst="rect">
            <a:avLst/>
          </a:prstGeom>
          <a:solidFill>
            <a:srgbClr val="452A54">
              <a:alpha val="37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>
            <a:off x="4000500" y="6667500"/>
            <a:ext cx="57150" cy="57150"/>
          </a:xfrm>
          <a:prstGeom prst="rect">
            <a:avLst/>
          </a:prstGeom>
          <a:solidFill>
            <a:srgbClr val="452A54">
              <a:alpha val="37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>
            <a:off x="6477000" y="1714500"/>
            <a:ext cx="57150" cy="57150"/>
          </a:xfrm>
          <a:prstGeom prst="rect">
            <a:avLst/>
          </a:prstGeom>
          <a:solidFill>
            <a:srgbClr val="452A54">
              <a:alpha val="37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>
            <a:off x="6477000" y="4191000"/>
            <a:ext cx="57150" cy="57150"/>
          </a:xfrm>
          <a:prstGeom prst="rect">
            <a:avLst/>
          </a:prstGeom>
          <a:solidFill>
            <a:srgbClr val="452A54">
              <a:alpha val="37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>
            <a:off x="6477000" y="6667500"/>
            <a:ext cx="57150" cy="57150"/>
          </a:xfrm>
          <a:prstGeom prst="rect">
            <a:avLst/>
          </a:prstGeom>
          <a:solidFill>
            <a:srgbClr val="452A54">
              <a:alpha val="37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>
            <a:off x="8953500" y="1714500"/>
            <a:ext cx="57150" cy="57150"/>
          </a:xfrm>
          <a:prstGeom prst="rect">
            <a:avLst/>
          </a:prstGeom>
          <a:solidFill>
            <a:srgbClr val="452A54">
              <a:alpha val="37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>
            <a:off x="8953500" y="4191000"/>
            <a:ext cx="57150" cy="57150"/>
          </a:xfrm>
          <a:prstGeom prst="rect">
            <a:avLst/>
          </a:prstGeom>
          <a:solidFill>
            <a:srgbClr val="452A54">
              <a:alpha val="37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>
            <a:off x="8953500" y="6667500"/>
            <a:ext cx="57150" cy="57150"/>
          </a:xfrm>
          <a:prstGeom prst="rect">
            <a:avLst/>
          </a:prstGeom>
          <a:solidFill>
            <a:srgbClr val="452A54">
              <a:alpha val="37000"/>
            </a:srgbClr>
          </a:solidFill>
          <a:ln/>
        </p:spPr>
      </p:sp>
      <p:sp>
        <p:nvSpPr>
          <p:cNvPr id="42" name="Shape 39"/>
          <p:cNvSpPr/>
          <p:nvPr/>
        </p:nvSpPr>
        <p:spPr>
          <a:xfrm rot="-840000">
            <a:off x="10572750" y="800100"/>
            <a:ext cx="2286000" cy="1524000"/>
          </a:xfrm>
          <a:prstGeom prst="rect">
            <a:avLst/>
          </a:prstGeom>
          <a:solidFill>
            <a:srgbClr val="B57EDC">
              <a:alpha val="50000"/>
            </a:srgbClr>
          </a:solidFill>
          <a:ln/>
        </p:spPr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2A0E3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5524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B57ED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08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809625"/>
            <a:ext cx="10363200" cy="4381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850" b="1" dirty="0">
                <a:solidFill>
                  <a:srgbClr val="EDD9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创作的三条坚持</a:t>
            </a:r>
            <a:endParaRPr lang="en-US" sz="285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447800"/>
            <a:ext cx="10363200" cy="33528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914400" y="5105400"/>
            <a:ext cx="31877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EDD9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  概念先行</a:t>
            </a:r>
            <a:endParaRPr lang="en-US" sz="1425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5429250"/>
            <a:ext cx="31877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没有想法的形式没有意义。</a:t>
            </a:r>
            <a:endParaRPr lang="en-US" sz="1125" dirty="0"/>
          </a:p>
        </p:txBody>
      </p:sp>
      <p:sp>
        <p:nvSpPr>
          <p:cNvPr id="7" name="Shape 4"/>
          <p:cNvSpPr/>
          <p:nvPr/>
        </p:nvSpPr>
        <p:spPr>
          <a:xfrm>
            <a:off x="4368800" y="5105400"/>
            <a:ext cx="9525" cy="1104900"/>
          </a:xfrm>
          <a:prstGeom prst="rect">
            <a:avLst/>
          </a:prstGeom>
          <a:solidFill>
            <a:srgbClr val="432853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46355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EDD9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 细节收口</a:t>
            </a:r>
            <a:endParaRPr lang="en-US" sz="1425" dirty="0"/>
          </a:p>
        </p:txBody>
      </p:sp>
      <p:sp>
        <p:nvSpPr>
          <p:cNvPr id="9" name="Text 6"/>
          <p:cNvSpPr txBox="1"/>
          <p:nvPr/>
        </p:nvSpPr>
        <p:spPr>
          <a:xfrm>
            <a:off x="46355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最后的 10% 决定质感。</a:t>
            </a:r>
            <a:endParaRPr lang="en-US" sz="1125" dirty="0"/>
          </a:p>
        </p:txBody>
      </p:sp>
      <p:sp>
        <p:nvSpPr>
          <p:cNvPr id="10" name="Shape 7"/>
          <p:cNvSpPr/>
          <p:nvPr/>
        </p:nvSpPr>
        <p:spPr>
          <a:xfrm>
            <a:off x="7823200" y="5105400"/>
            <a:ext cx="9525" cy="1104900"/>
          </a:xfrm>
          <a:prstGeom prst="rect">
            <a:avLst/>
          </a:prstGeom>
          <a:solidFill>
            <a:srgbClr val="432853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80899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EDD9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 持续输入</a:t>
            </a:r>
            <a:endParaRPr lang="en-US" sz="1425" dirty="0"/>
          </a:p>
        </p:txBody>
      </p:sp>
      <p:sp>
        <p:nvSpPr>
          <p:cNvPr id="12" name="Text 9"/>
          <p:cNvSpPr txBox="1"/>
          <p:nvPr/>
        </p:nvSpPr>
        <p:spPr>
          <a:xfrm>
            <a:off x="80899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看得多了，手才跟得上。</a:t>
            </a:r>
            <a:endParaRPr lang="en-US" sz="1125" dirty="0"/>
          </a:p>
        </p:txBody>
      </p:sp>
      <p:sp>
        <p:nvSpPr>
          <p:cNvPr id="13" name="Shape 10"/>
          <p:cNvSpPr/>
          <p:nvPr/>
        </p:nvSpPr>
        <p:spPr>
          <a:xfrm>
            <a:off x="9906000" y="440055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B57EDC">
              <a:alpha val="88000"/>
            </a:srgbClr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9906000" y="440055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5" name="Shape 12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432853"/>
          </a:solidFill>
          <a:ln/>
        </p:spPr>
      </p:sp>
      <p:sp>
        <p:nvSpPr>
          <p:cNvPr id="16" name="Text 13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7" name="Text 14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设计作品集 · 灵感辑</a:t>
            </a:r>
            <a:endParaRPr lang="en-US" sz="975" dirty="0"/>
          </a:p>
        </p:txBody>
      </p:sp>
      <p:sp>
        <p:nvSpPr>
          <p:cNvPr id="18" name="Text 15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 / 15</a:t>
            </a:r>
            <a:endParaRPr lang="en-US" sz="975" dirty="0"/>
          </a:p>
        </p:txBody>
      </p:sp>
      <p:sp>
        <p:nvSpPr>
          <p:cNvPr id="19" name="Text 16"/>
          <p:cNvSpPr txBox="1"/>
          <p:nvPr/>
        </p:nvSpPr>
        <p:spPr>
          <a:xfrm rot="-1800000">
            <a:off x="9144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0" name="Text 17"/>
          <p:cNvSpPr txBox="1"/>
          <p:nvPr/>
        </p:nvSpPr>
        <p:spPr>
          <a:xfrm rot="-1800000">
            <a:off x="43688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1" name="Text 18"/>
          <p:cNvSpPr txBox="1"/>
          <p:nvPr/>
        </p:nvSpPr>
        <p:spPr>
          <a:xfrm rot="-1800000">
            <a:off x="78232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2" name="Shape 19"/>
          <p:cNvSpPr/>
          <p:nvPr/>
        </p:nvSpPr>
        <p:spPr>
          <a:xfrm>
            <a:off x="571500" y="666750"/>
            <a:ext cx="47625" cy="47625"/>
          </a:xfrm>
          <a:prstGeom prst="rect">
            <a:avLst/>
          </a:prstGeom>
          <a:solidFill>
            <a:srgbClr val="B57EDC">
              <a:alpha val="3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>
            <a:off x="571500" y="2762250"/>
            <a:ext cx="47625" cy="47625"/>
          </a:xfrm>
          <a:prstGeom prst="rect">
            <a:avLst/>
          </a:prstGeom>
          <a:solidFill>
            <a:srgbClr val="B57EDC">
              <a:alpha val="3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>
            <a:off x="571500" y="4857750"/>
            <a:ext cx="47625" cy="47625"/>
          </a:xfrm>
          <a:prstGeom prst="rect">
            <a:avLst/>
          </a:prstGeom>
          <a:solidFill>
            <a:srgbClr val="B57EDC">
              <a:alpha val="3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>
            <a:off x="2667000" y="666750"/>
            <a:ext cx="47625" cy="47625"/>
          </a:xfrm>
          <a:prstGeom prst="rect">
            <a:avLst/>
          </a:prstGeom>
          <a:solidFill>
            <a:srgbClr val="B57EDC">
              <a:alpha val="3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>
            <a:off x="2667000" y="2762250"/>
            <a:ext cx="47625" cy="47625"/>
          </a:xfrm>
          <a:prstGeom prst="rect">
            <a:avLst/>
          </a:prstGeom>
          <a:solidFill>
            <a:srgbClr val="B57EDC">
              <a:alpha val="37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>
            <a:off x="2667000" y="4857750"/>
            <a:ext cx="47625" cy="47625"/>
          </a:xfrm>
          <a:prstGeom prst="rect">
            <a:avLst/>
          </a:prstGeom>
          <a:solidFill>
            <a:srgbClr val="B57EDC">
              <a:alpha val="37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>
            <a:off x="4762500" y="666750"/>
            <a:ext cx="47625" cy="47625"/>
          </a:xfrm>
          <a:prstGeom prst="rect">
            <a:avLst/>
          </a:prstGeom>
          <a:solidFill>
            <a:srgbClr val="B57EDC">
              <a:alpha val="37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>
            <a:off x="4762500" y="2762250"/>
            <a:ext cx="47625" cy="47625"/>
          </a:xfrm>
          <a:prstGeom prst="rect">
            <a:avLst/>
          </a:prstGeom>
          <a:solidFill>
            <a:srgbClr val="B57EDC">
              <a:alpha val="37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>
            <a:off x="4762500" y="4857750"/>
            <a:ext cx="47625" cy="47625"/>
          </a:xfrm>
          <a:prstGeom prst="rect">
            <a:avLst/>
          </a:prstGeom>
          <a:solidFill>
            <a:srgbClr val="B57EDC">
              <a:alpha val="37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>
            <a:off x="6858000" y="666750"/>
            <a:ext cx="47625" cy="47625"/>
          </a:xfrm>
          <a:prstGeom prst="rect">
            <a:avLst/>
          </a:prstGeom>
          <a:solidFill>
            <a:srgbClr val="B57EDC">
              <a:alpha val="37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>
            <a:off x="6858000" y="2762250"/>
            <a:ext cx="47625" cy="47625"/>
          </a:xfrm>
          <a:prstGeom prst="rect">
            <a:avLst/>
          </a:prstGeom>
          <a:solidFill>
            <a:srgbClr val="B57EDC">
              <a:alpha val="37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>
            <a:off x="6858000" y="4857750"/>
            <a:ext cx="47625" cy="47625"/>
          </a:xfrm>
          <a:prstGeom prst="rect">
            <a:avLst/>
          </a:prstGeom>
          <a:solidFill>
            <a:srgbClr val="B57EDC">
              <a:alpha val="37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>
            <a:off x="8953500" y="666750"/>
            <a:ext cx="47625" cy="47625"/>
          </a:xfrm>
          <a:prstGeom prst="rect">
            <a:avLst/>
          </a:prstGeom>
          <a:solidFill>
            <a:srgbClr val="B57EDC">
              <a:alpha val="37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>
            <a:off x="8953500" y="2762250"/>
            <a:ext cx="47625" cy="47625"/>
          </a:xfrm>
          <a:prstGeom prst="rect">
            <a:avLst/>
          </a:prstGeom>
          <a:solidFill>
            <a:srgbClr val="B57EDC">
              <a:alpha val="37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>
            <a:off x="8953500" y="4857750"/>
            <a:ext cx="47625" cy="47625"/>
          </a:xfrm>
          <a:prstGeom prst="rect">
            <a:avLst/>
          </a:prstGeom>
          <a:solidFill>
            <a:srgbClr val="B57EDC">
              <a:alpha val="37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>
            <a:off x="11049000" y="666750"/>
            <a:ext cx="47625" cy="47625"/>
          </a:xfrm>
          <a:prstGeom prst="rect">
            <a:avLst/>
          </a:prstGeom>
          <a:solidFill>
            <a:srgbClr val="B57EDC">
              <a:alpha val="37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>
            <a:off x="11049000" y="2762250"/>
            <a:ext cx="47625" cy="47625"/>
          </a:xfrm>
          <a:prstGeom prst="rect">
            <a:avLst/>
          </a:prstGeom>
          <a:solidFill>
            <a:srgbClr val="B57EDC">
              <a:alpha val="37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>
            <a:off x="11049000" y="4857750"/>
            <a:ext cx="47625" cy="47625"/>
          </a:xfrm>
          <a:prstGeom prst="rect">
            <a:avLst/>
          </a:prstGeom>
          <a:solidFill>
            <a:srgbClr val="B57EDC">
              <a:alpha val="37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>
            <a:off x="1524000" y="1714500"/>
            <a:ext cx="57150" cy="57150"/>
          </a:xfrm>
          <a:prstGeom prst="rect">
            <a:avLst/>
          </a:prstGeom>
          <a:solidFill>
            <a:srgbClr val="452A54">
              <a:alpha val="37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>
            <a:off x="1524000" y="4191000"/>
            <a:ext cx="57150" cy="57150"/>
          </a:xfrm>
          <a:prstGeom prst="rect">
            <a:avLst/>
          </a:prstGeom>
          <a:solidFill>
            <a:srgbClr val="452A54">
              <a:alpha val="37000"/>
            </a:srgbClr>
          </a:solidFill>
          <a:ln/>
        </p:spPr>
      </p:sp>
      <p:sp>
        <p:nvSpPr>
          <p:cNvPr id="42" name="Shape 39"/>
          <p:cNvSpPr/>
          <p:nvPr/>
        </p:nvSpPr>
        <p:spPr>
          <a:xfrm>
            <a:off x="1524000" y="6667500"/>
            <a:ext cx="57150" cy="57150"/>
          </a:xfrm>
          <a:prstGeom prst="rect">
            <a:avLst/>
          </a:prstGeom>
          <a:solidFill>
            <a:srgbClr val="452A54">
              <a:alpha val="37000"/>
            </a:srgbClr>
          </a:solidFill>
          <a:ln/>
        </p:spPr>
      </p:sp>
      <p:sp>
        <p:nvSpPr>
          <p:cNvPr id="43" name="Shape 40"/>
          <p:cNvSpPr/>
          <p:nvPr/>
        </p:nvSpPr>
        <p:spPr>
          <a:xfrm>
            <a:off x="4000500" y="1714500"/>
            <a:ext cx="57150" cy="57150"/>
          </a:xfrm>
          <a:prstGeom prst="rect">
            <a:avLst/>
          </a:prstGeom>
          <a:solidFill>
            <a:srgbClr val="452A54">
              <a:alpha val="37000"/>
            </a:srgbClr>
          </a:solidFill>
          <a:ln/>
        </p:spPr>
      </p:sp>
      <p:sp>
        <p:nvSpPr>
          <p:cNvPr id="44" name="Shape 41"/>
          <p:cNvSpPr/>
          <p:nvPr/>
        </p:nvSpPr>
        <p:spPr>
          <a:xfrm>
            <a:off x="4000500" y="4191000"/>
            <a:ext cx="57150" cy="57150"/>
          </a:xfrm>
          <a:prstGeom prst="rect">
            <a:avLst/>
          </a:prstGeom>
          <a:solidFill>
            <a:srgbClr val="452A54">
              <a:alpha val="37000"/>
            </a:srgbClr>
          </a:solidFill>
          <a:ln/>
        </p:spPr>
      </p:sp>
      <p:sp>
        <p:nvSpPr>
          <p:cNvPr id="45" name="Shape 42"/>
          <p:cNvSpPr/>
          <p:nvPr/>
        </p:nvSpPr>
        <p:spPr>
          <a:xfrm>
            <a:off x="4000500" y="6667500"/>
            <a:ext cx="57150" cy="57150"/>
          </a:xfrm>
          <a:prstGeom prst="rect">
            <a:avLst/>
          </a:prstGeom>
          <a:solidFill>
            <a:srgbClr val="452A54">
              <a:alpha val="37000"/>
            </a:srgbClr>
          </a:solidFill>
          <a:ln/>
        </p:spPr>
      </p:sp>
      <p:sp>
        <p:nvSpPr>
          <p:cNvPr id="46" name="Shape 43"/>
          <p:cNvSpPr/>
          <p:nvPr/>
        </p:nvSpPr>
        <p:spPr>
          <a:xfrm>
            <a:off x="6477000" y="1714500"/>
            <a:ext cx="57150" cy="57150"/>
          </a:xfrm>
          <a:prstGeom prst="rect">
            <a:avLst/>
          </a:prstGeom>
          <a:solidFill>
            <a:srgbClr val="452A54">
              <a:alpha val="37000"/>
            </a:srgbClr>
          </a:solidFill>
          <a:ln/>
        </p:spPr>
      </p:sp>
      <p:sp>
        <p:nvSpPr>
          <p:cNvPr id="47" name="Shape 44"/>
          <p:cNvSpPr/>
          <p:nvPr/>
        </p:nvSpPr>
        <p:spPr>
          <a:xfrm>
            <a:off x="6477000" y="4191000"/>
            <a:ext cx="57150" cy="57150"/>
          </a:xfrm>
          <a:prstGeom prst="rect">
            <a:avLst/>
          </a:prstGeom>
          <a:solidFill>
            <a:srgbClr val="452A54">
              <a:alpha val="37000"/>
            </a:srgbClr>
          </a:solidFill>
          <a:ln/>
        </p:spPr>
      </p:sp>
      <p:sp>
        <p:nvSpPr>
          <p:cNvPr id="48" name="Shape 45"/>
          <p:cNvSpPr/>
          <p:nvPr/>
        </p:nvSpPr>
        <p:spPr>
          <a:xfrm>
            <a:off x="6477000" y="6667500"/>
            <a:ext cx="57150" cy="57150"/>
          </a:xfrm>
          <a:prstGeom prst="rect">
            <a:avLst/>
          </a:prstGeom>
          <a:solidFill>
            <a:srgbClr val="452A54">
              <a:alpha val="37000"/>
            </a:srgbClr>
          </a:solidFill>
          <a:ln/>
        </p:spPr>
      </p:sp>
      <p:sp>
        <p:nvSpPr>
          <p:cNvPr id="49" name="Shape 46"/>
          <p:cNvSpPr/>
          <p:nvPr/>
        </p:nvSpPr>
        <p:spPr>
          <a:xfrm>
            <a:off x="8953500" y="1714500"/>
            <a:ext cx="57150" cy="57150"/>
          </a:xfrm>
          <a:prstGeom prst="rect">
            <a:avLst/>
          </a:prstGeom>
          <a:solidFill>
            <a:srgbClr val="452A54">
              <a:alpha val="37000"/>
            </a:srgbClr>
          </a:solidFill>
          <a:ln/>
        </p:spPr>
      </p:sp>
      <p:sp>
        <p:nvSpPr>
          <p:cNvPr id="50" name="Shape 47"/>
          <p:cNvSpPr/>
          <p:nvPr/>
        </p:nvSpPr>
        <p:spPr>
          <a:xfrm>
            <a:off x="8953500" y="4191000"/>
            <a:ext cx="57150" cy="57150"/>
          </a:xfrm>
          <a:prstGeom prst="rect">
            <a:avLst/>
          </a:prstGeom>
          <a:solidFill>
            <a:srgbClr val="452A54">
              <a:alpha val="37000"/>
            </a:srgbClr>
          </a:solidFill>
          <a:ln/>
        </p:spPr>
      </p:sp>
      <p:sp>
        <p:nvSpPr>
          <p:cNvPr id="51" name="Shape 48"/>
          <p:cNvSpPr/>
          <p:nvPr/>
        </p:nvSpPr>
        <p:spPr>
          <a:xfrm>
            <a:off x="8953500" y="6667500"/>
            <a:ext cx="57150" cy="57150"/>
          </a:xfrm>
          <a:prstGeom prst="rect">
            <a:avLst/>
          </a:prstGeom>
          <a:solidFill>
            <a:srgbClr val="452A54">
              <a:alpha val="37000"/>
            </a:srgbClr>
          </a:solidFill>
          <a:ln/>
        </p:spPr>
      </p:sp>
      <p:sp>
        <p:nvSpPr>
          <p:cNvPr id="52" name="Shape 49"/>
          <p:cNvSpPr/>
          <p:nvPr/>
        </p:nvSpPr>
        <p:spPr>
          <a:xfrm rot="-840000">
            <a:off x="10572750" y="800100"/>
            <a:ext cx="2286000" cy="1524000"/>
          </a:xfrm>
          <a:prstGeom prst="rect">
            <a:avLst/>
          </a:prstGeom>
          <a:solidFill>
            <a:srgbClr val="B57EDC">
              <a:alpha val="50000"/>
            </a:srgbClr>
          </a:solidFill>
          <a:ln/>
        </p:spPr>
      </p:sp>
      <p:sp>
        <p:nvSpPr>
          <p:cNvPr id="53" name="Shape 50"/>
          <p:cNvSpPr/>
          <p:nvPr/>
        </p:nvSpPr>
        <p:spPr>
          <a:xfrm>
            <a:off x="571500" y="6286500"/>
            <a:ext cx="11049000" cy="381000"/>
          </a:xfrm>
          <a:prstGeom prst="rect">
            <a:avLst/>
          </a:prstGeom>
          <a:solidFill>
            <a:srgbClr val="2A0E3A"/>
          </a:solidFill>
          <a:ln/>
        </p:spPr>
      </p:sp>
      <p:sp>
        <p:nvSpPr>
          <p:cNvPr id="54" name="Shape 51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432853"/>
          </a:solidFill>
          <a:ln/>
        </p:spPr>
      </p:sp>
      <p:sp>
        <p:nvSpPr>
          <p:cNvPr id="55" name="Text 52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56" name="Text 53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设计作品集 · 灵感辑</a:t>
            </a:r>
            <a:endParaRPr lang="en-US" sz="975" dirty="0"/>
          </a:p>
        </p:txBody>
      </p:sp>
      <p:sp>
        <p:nvSpPr>
          <p:cNvPr id="57" name="Text 54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 / 15</a:t>
            </a:r>
            <a:endParaRPr lang="en-US" sz="975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2A0E3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68580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B57ED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09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62025"/>
            <a:ext cx="10363200" cy="5238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300" b="1" dirty="0">
                <a:solidFill>
                  <a:srgbClr val="EDD9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三类作品方向</a:t>
            </a:r>
            <a:endParaRPr lang="en-US" sz="3300" dirty="0"/>
          </a:p>
        </p:txBody>
      </p:sp>
      <p:sp>
        <p:nvSpPr>
          <p:cNvPr id="4" name="Shape 2"/>
          <p:cNvSpPr/>
          <p:nvPr/>
        </p:nvSpPr>
        <p:spPr>
          <a:xfrm>
            <a:off x="10953750" y="628650"/>
            <a:ext cx="323850" cy="9525"/>
          </a:xfrm>
          <a:prstGeom prst="rect">
            <a:avLst/>
          </a:prstGeom>
          <a:solidFill>
            <a:srgbClr val="B57EDC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28650"/>
            <a:ext cx="9525" cy="247650"/>
          </a:xfrm>
          <a:prstGeom prst="rect">
            <a:avLst/>
          </a:prstGeom>
          <a:solidFill>
            <a:srgbClr val="B57EDC"/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884045"/>
            <a:ext cx="3263900" cy="2362200"/>
          </a:xfrm>
          <a:prstGeom prst="rect">
            <a:avLst/>
          </a:prstGeom>
        </p:spPr>
      </p:pic>
      <p:sp>
        <p:nvSpPr>
          <p:cNvPr id="7" name="Shape 4"/>
          <p:cNvSpPr/>
          <p:nvPr/>
        </p:nvSpPr>
        <p:spPr>
          <a:xfrm>
            <a:off x="322580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B57EDC">
              <a:alpha val="88000"/>
            </a:srgbClr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322580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EDD9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多看</a:t>
            </a:r>
            <a:endParaRPr lang="en-US" sz="1575" dirty="0"/>
          </a:p>
        </p:txBody>
      </p:sp>
      <p:sp>
        <p:nvSpPr>
          <p:cNvPr id="10" name="Text 7"/>
          <p:cNvSpPr txBox="1"/>
          <p:nvPr/>
        </p:nvSpPr>
        <p:spPr>
          <a:xfrm>
            <a:off x="91440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持续吸收好的设计。</a:t>
            </a:r>
            <a:endParaRPr lang="en-US" sz="1050" dirty="0"/>
          </a:p>
        </p:txBody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64050" y="1884045"/>
            <a:ext cx="3263900" cy="2362200"/>
          </a:xfrm>
          <a:prstGeom prst="rect">
            <a:avLst/>
          </a:prstGeom>
        </p:spPr>
      </p:pic>
      <p:sp>
        <p:nvSpPr>
          <p:cNvPr id="12" name="Shape 8"/>
          <p:cNvSpPr/>
          <p:nvPr/>
        </p:nvSpPr>
        <p:spPr>
          <a:xfrm>
            <a:off x="677545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B57EDC">
              <a:alpha val="88000"/>
            </a:srgbClr>
          </a:solidFill>
          <a:ln/>
        </p:spPr>
      </p:sp>
      <p:sp>
        <p:nvSpPr>
          <p:cNvPr id="13" name="Text 9"/>
          <p:cNvSpPr txBox="1"/>
          <p:nvPr/>
        </p:nvSpPr>
        <p:spPr>
          <a:xfrm>
            <a:off x="677545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14" name="Text 10"/>
          <p:cNvSpPr txBox="1"/>
          <p:nvPr/>
        </p:nvSpPr>
        <p:spPr>
          <a:xfrm>
            <a:off x="446405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EDD9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多想</a:t>
            </a:r>
            <a:endParaRPr lang="en-US" sz="1575" dirty="0"/>
          </a:p>
        </p:txBody>
      </p:sp>
      <p:sp>
        <p:nvSpPr>
          <p:cNvPr id="15" name="Text 11"/>
          <p:cNvSpPr txBox="1"/>
          <p:nvPr/>
        </p:nvSpPr>
        <p:spPr>
          <a:xfrm>
            <a:off x="446405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先想清楚再说怎么做。</a:t>
            </a:r>
            <a:endParaRPr lang="en-US" sz="1050" dirty="0"/>
          </a:p>
        </p:txBody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13700" y="1884045"/>
            <a:ext cx="3263900" cy="2362200"/>
          </a:xfrm>
          <a:prstGeom prst="rect">
            <a:avLst/>
          </a:prstGeom>
        </p:spPr>
      </p:pic>
      <p:sp>
        <p:nvSpPr>
          <p:cNvPr id="17" name="Shape 12"/>
          <p:cNvSpPr/>
          <p:nvPr/>
        </p:nvSpPr>
        <p:spPr>
          <a:xfrm>
            <a:off x="1032510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B57EDC">
              <a:alpha val="88000"/>
            </a:srgbClr>
          </a:solidFill>
          <a:ln/>
        </p:spPr>
      </p:sp>
      <p:sp>
        <p:nvSpPr>
          <p:cNvPr id="18" name="Text 13"/>
          <p:cNvSpPr txBox="1"/>
          <p:nvPr/>
        </p:nvSpPr>
        <p:spPr>
          <a:xfrm>
            <a:off x="1032510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19" name="Text 14"/>
          <p:cNvSpPr txBox="1"/>
          <p:nvPr/>
        </p:nvSpPr>
        <p:spPr>
          <a:xfrm>
            <a:off x="801370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EDD9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多画</a:t>
            </a:r>
            <a:endParaRPr lang="en-US" sz="1575" dirty="0"/>
          </a:p>
        </p:txBody>
      </p:sp>
      <p:sp>
        <p:nvSpPr>
          <p:cNvPr id="20" name="Text 15"/>
          <p:cNvSpPr txBox="1"/>
          <p:nvPr/>
        </p:nvSpPr>
        <p:spPr>
          <a:xfrm>
            <a:off x="801370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草图阶段快速试错。</a:t>
            </a:r>
            <a:endParaRPr lang="en-US" sz="1050" dirty="0"/>
          </a:p>
        </p:txBody>
      </p:sp>
      <p:sp>
        <p:nvSpPr>
          <p:cNvPr id="21" name="Shape 16"/>
          <p:cNvSpPr/>
          <p:nvPr/>
        </p:nvSpPr>
        <p:spPr>
          <a:xfrm>
            <a:off x="914400" y="6353175"/>
            <a:ext cx="10363200" cy="9525"/>
          </a:xfrm>
          <a:prstGeom prst="rect">
            <a:avLst/>
          </a:prstGeom>
          <a:solidFill>
            <a:srgbClr val="432853"/>
          </a:solidFill>
          <a:ln/>
        </p:spPr>
      </p:sp>
      <p:sp>
        <p:nvSpPr>
          <p:cNvPr id="22" name="Text 17"/>
          <p:cNvSpPr txBox="1"/>
          <p:nvPr/>
        </p:nvSpPr>
        <p:spPr>
          <a:xfrm>
            <a:off x="9144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23" name="Text 18"/>
          <p:cNvSpPr txBox="1"/>
          <p:nvPr/>
        </p:nvSpPr>
        <p:spPr>
          <a:xfrm>
            <a:off x="4343400" y="647700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设计作品集 · 灵感辑</a:t>
            </a:r>
            <a:endParaRPr lang="en-US" sz="975" dirty="0"/>
          </a:p>
        </p:txBody>
      </p:sp>
      <p:sp>
        <p:nvSpPr>
          <p:cNvPr id="24" name="Text 19"/>
          <p:cNvSpPr txBox="1"/>
          <p:nvPr/>
        </p:nvSpPr>
        <p:spPr>
          <a:xfrm>
            <a:off x="78486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11 / 15</a:t>
            </a:r>
            <a:endParaRPr lang="en-US" sz="975" dirty="0"/>
          </a:p>
        </p:txBody>
      </p:sp>
      <p:sp>
        <p:nvSpPr>
          <p:cNvPr id="25" name="Text 20"/>
          <p:cNvSpPr txBox="1"/>
          <p:nvPr/>
        </p:nvSpPr>
        <p:spPr>
          <a:xfrm rot="-1800000">
            <a:off x="9144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6" name="Text 21"/>
          <p:cNvSpPr txBox="1"/>
          <p:nvPr/>
        </p:nvSpPr>
        <p:spPr>
          <a:xfrm rot="-1800000">
            <a:off x="43688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7" name="Text 22"/>
          <p:cNvSpPr txBox="1"/>
          <p:nvPr/>
        </p:nvSpPr>
        <p:spPr>
          <a:xfrm rot="-1800000">
            <a:off x="78232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8" name="Shape 23"/>
          <p:cNvSpPr/>
          <p:nvPr/>
        </p:nvSpPr>
        <p:spPr>
          <a:xfrm>
            <a:off x="571500" y="666750"/>
            <a:ext cx="47625" cy="47625"/>
          </a:xfrm>
          <a:prstGeom prst="rect">
            <a:avLst/>
          </a:prstGeom>
          <a:solidFill>
            <a:srgbClr val="B57EDC">
              <a:alpha val="37000"/>
            </a:srgbClr>
          </a:solidFill>
          <a:ln/>
        </p:spPr>
      </p:sp>
      <p:sp>
        <p:nvSpPr>
          <p:cNvPr id="29" name="Shape 24"/>
          <p:cNvSpPr/>
          <p:nvPr/>
        </p:nvSpPr>
        <p:spPr>
          <a:xfrm>
            <a:off x="571500" y="2762250"/>
            <a:ext cx="47625" cy="47625"/>
          </a:xfrm>
          <a:prstGeom prst="rect">
            <a:avLst/>
          </a:prstGeom>
          <a:solidFill>
            <a:srgbClr val="B57EDC">
              <a:alpha val="37000"/>
            </a:srgbClr>
          </a:solidFill>
          <a:ln/>
        </p:spPr>
      </p:sp>
      <p:sp>
        <p:nvSpPr>
          <p:cNvPr id="30" name="Shape 25"/>
          <p:cNvSpPr/>
          <p:nvPr/>
        </p:nvSpPr>
        <p:spPr>
          <a:xfrm>
            <a:off x="571500" y="4857750"/>
            <a:ext cx="47625" cy="47625"/>
          </a:xfrm>
          <a:prstGeom prst="rect">
            <a:avLst/>
          </a:prstGeom>
          <a:solidFill>
            <a:srgbClr val="B57EDC">
              <a:alpha val="37000"/>
            </a:srgbClr>
          </a:solidFill>
          <a:ln/>
        </p:spPr>
      </p:sp>
      <p:sp>
        <p:nvSpPr>
          <p:cNvPr id="31" name="Shape 26"/>
          <p:cNvSpPr/>
          <p:nvPr/>
        </p:nvSpPr>
        <p:spPr>
          <a:xfrm>
            <a:off x="2667000" y="666750"/>
            <a:ext cx="47625" cy="47625"/>
          </a:xfrm>
          <a:prstGeom prst="rect">
            <a:avLst/>
          </a:prstGeom>
          <a:solidFill>
            <a:srgbClr val="B57EDC">
              <a:alpha val="37000"/>
            </a:srgbClr>
          </a:solidFill>
          <a:ln/>
        </p:spPr>
      </p:sp>
      <p:sp>
        <p:nvSpPr>
          <p:cNvPr id="32" name="Shape 27"/>
          <p:cNvSpPr/>
          <p:nvPr/>
        </p:nvSpPr>
        <p:spPr>
          <a:xfrm>
            <a:off x="2667000" y="2762250"/>
            <a:ext cx="47625" cy="47625"/>
          </a:xfrm>
          <a:prstGeom prst="rect">
            <a:avLst/>
          </a:prstGeom>
          <a:solidFill>
            <a:srgbClr val="B57EDC">
              <a:alpha val="37000"/>
            </a:srgbClr>
          </a:solidFill>
          <a:ln/>
        </p:spPr>
      </p:sp>
      <p:sp>
        <p:nvSpPr>
          <p:cNvPr id="33" name="Shape 28"/>
          <p:cNvSpPr/>
          <p:nvPr/>
        </p:nvSpPr>
        <p:spPr>
          <a:xfrm>
            <a:off x="2667000" y="4857750"/>
            <a:ext cx="47625" cy="47625"/>
          </a:xfrm>
          <a:prstGeom prst="rect">
            <a:avLst/>
          </a:prstGeom>
          <a:solidFill>
            <a:srgbClr val="B57EDC">
              <a:alpha val="37000"/>
            </a:srgbClr>
          </a:solidFill>
          <a:ln/>
        </p:spPr>
      </p:sp>
      <p:sp>
        <p:nvSpPr>
          <p:cNvPr id="34" name="Shape 29"/>
          <p:cNvSpPr/>
          <p:nvPr/>
        </p:nvSpPr>
        <p:spPr>
          <a:xfrm>
            <a:off x="4762500" y="666750"/>
            <a:ext cx="47625" cy="47625"/>
          </a:xfrm>
          <a:prstGeom prst="rect">
            <a:avLst/>
          </a:prstGeom>
          <a:solidFill>
            <a:srgbClr val="B57EDC">
              <a:alpha val="37000"/>
            </a:srgbClr>
          </a:solidFill>
          <a:ln/>
        </p:spPr>
      </p:sp>
      <p:sp>
        <p:nvSpPr>
          <p:cNvPr id="35" name="Shape 30"/>
          <p:cNvSpPr/>
          <p:nvPr/>
        </p:nvSpPr>
        <p:spPr>
          <a:xfrm>
            <a:off x="4762500" y="2762250"/>
            <a:ext cx="47625" cy="47625"/>
          </a:xfrm>
          <a:prstGeom prst="rect">
            <a:avLst/>
          </a:prstGeom>
          <a:solidFill>
            <a:srgbClr val="B57EDC">
              <a:alpha val="37000"/>
            </a:srgbClr>
          </a:solidFill>
          <a:ln/>
        </p:spPr>
      </p:sp>
      <p:sp>
        <p:nvSpPr>
          <p:cNvPr id="36" name="Shape 31"/>
          <p:cNvSpPr/>
          <p:nvPr/>
        </p:nvSpPr>
        <p:spPr>
          <a:xfrm>
            <a:off x="4762500" y="4857750"/>
            <a:ext cx="47625" cy="47625"/>
          </a:xfrm>
          <a:prstGeom prst="rect">
            <a:avLst/>
          </a:prstGeom>
          <a:solidFill>
            <a:srgbClr val="B57EDC">
              <a:alpha val="37000"/>
            </a:srgbClr>
          </a:solidFill>
          <a:ln/>
        </p:spPr>
      </p:sp>
      <p:sp>
        <p:nvSpPr>
          <p:cNvPr id="37" name="Shape 32"/>
          <p:cNvSpPr/>
          <p:nvPr/>
        </p:nvSpPr>
        <p:spPr>
          <a:xfrm>
            <a:off x="6858000" y="666750"/>
            <a:ext cx="47625" cy="47625"/>
          </a:xfrm>
          <a:prstGeom prst="rect">
            <a:avLst/>
          </a:prstGeom>
          <a:solidFill>
            <a:srgbClr val="B57EDC">
              <a:alpha val="37000"/>
            </a:srgbClr>
          </a:solidFill>
          <a:ln/>
        </p:spPr>
      </p:sp>
      <p:sp>
        <p:nvSpPr>
          <p:cNvPr id="38" name="Shape 33"/>
          <p:cNvSpPr/>
          <p:nvPr/>
        </p:nvSpPr>
        <p:spPr>
          <a:xfrm>
            <a:off x="6858000" y="2762250"/>
            <a:ext cx="47625" cy="47625"/>
          </a:xfrm>
          <a:prstGeom prst="rect">
            <a:avLst/>
          </a:prstGeom>
          <a:solidFill>
            <a:srgbClr val="B57EDC">
              <a:alpha val="37000"/>
            </a:srgbClr>
          </a:solidFill>
          <a:ln/>
        </p:spPr>
      </p:sp>
      <p:sp>
        <p:nvSpPr>
          <p:cNvPr id="39" name="Shape 34"/>
          <p:cNvSpPr/>
          <p:nvPr/>
        </p:nvSpPr>
        <p:spPr>
          <a:xfrm>
            <a:off x="6858000" y="4857750"/>
            <a:ext cx="47625" cy="47625"/>
          </a:xfrm>
          <a:prstGeom prst="rect">
            <a:avLst/>
          </a:prstGeom>
          <a:solidFill>
            <a:srgbClr val="B57EDC">
              <a:alpha val="37000"/>
            </a:srgbClr>
          </a:solidFill>
          <a:ln/>
        </p:spPr>
      </p:sp>
      <p:sp>
        <p:nvSpPr>
          <p:cNvPr id="40" name="Shape 35"/>
          <p:cNvSpPr/>
          <p:nvPr/>
        </p:nvSpPr>
        <p:spPr>
          <a:xfrm>
            <a:off x="8953500" y="666750"/>
            <a:ext cx="47625" cy="47625"/>
          </a:xfrm>
          <a:prstGeom prst="rect">
            <a:avLst/>
          </a:prstGeom>
          <a:solidFill>
            <a:srgbClr val="B57EDC">
              <a:alpha val="37000"/>
            </a:srgbClr>
          </a:solidFill>
          <a:ln/>
        </p:spPr>
      </p:sp>
      <p:sp>
        <p:nvSpPr>
          <p:cNvPr id="41" name="Shape 36"/>
          <p:cNvSpPr/>
          <p:nvPr/>
        </p:nvSpPr>
        <p:spPr>
          <a:xfrm>
            <a:off x="8953500" y="2762250"/>
            <a:ext cx="47625" cy="47625"/>
          </a:xfrm>
          <a:prstGeom prst="rect">
            <a:avLst/>
          </a:prstGeom>
          <a:solidFill>
            <a:srgbClr val="B57EDC">
              <a:alpha val="37000"/>
            </a:srgbClr>
          </a:solidFill>
          <a:ln/>
        </p:spPr>
      </p:sp>
      <p:sp>
        <p:nvSpPr>
          <p:cNvPr id="42" name="Shape 37"/>
          <p:cNvSpPr/>
          <p:nvPr/>
        </p:nvSpPr>
        <p:spPr>
          <a:xfrm>
            <a:off x="8953500" y="4857750"/>
            <a:ext cx="47625" cy="47625"/>
          </a:xfrm>
          <a:prstGeom prst="rect">
            <a:avLst/>
          </a:prstGeom>
          <a:solidFill>
            <a:srgbClr val="B57EDC">
              <a:alpha val="37000"/>
            </a:srgbClr>
          </a:solidFill>
          <a:ln/>
        </p:spPr>
      </p:sp>
      <p:sp>
        <p:nvSpPr>
          <p:cNvPr id="43" name="Shape 38"/>
          <p:cNvSpPr/>
          <p:nvPr/>
        </p:nvSpPr>
        <p:spPr>
          <a:xfrm>
            <a:off x="11049000" y="666750"/>
            <a:ext cx="47625" cy="47625"/>
          </a:xfrm>
          <a:prstGeom prst="rect">
            <a:avLst/>
          </a:prstGeom>
          <a:solidFill>
            <a:srgbClr val="B57EDC">
              <a:alpha val="37000"/>
            </a:srgbClr>
          </a:solidFill>
          <a:ln/>
        </p:spPr>
      </p:sp>
      <p:sp>
        <p:nvSpPr>
          <p:cNvPr id="44" name="Shape 39"/>
          <p:cNvSpPr/>
          <p:nvPr/>
        </p:nvSpPr>
        <p:spPr>
          <a:xfrm>
            <a:off x="11049000" y="2762250"/>
            <a:ext cx="47625" cy="47625"/>
          </a:xfrm>
          <a:prstGeom prst="rect">
            <a:avLst/>
          </a:prstGeom>
          <a:solidFill>
            <a:srgbClr val="B57EDC">
              <a:alpha val="37000"/>
            </a:srgbClr>
          </a:solidFill>
          <a:ln/>
        </p:spPr>
      </p:sp>
      <p:sp>
        <p:nvSpPr>
          <p:cNvPr id="45" name="Shape 40"/>
          <p:cNvSpPr/>
          <p:nvPr/>
        </p:nvSpPr>
        <p:spPr>
          <a:xfrm>
            <a:off x="11049000" y="4857750"/>
            <a:ext cx="47625" cy="47625"/>
          </a:xfrm>
          <a:prstGeom prst="rect">
            <a:avLst/>
          </a:prstGeom>
          <a:solidFill>
            <a:srgbClr val="B57EDC">
              <a:alpha val="37000"/>
            </a:srgbClr>
          </a:solidFill>
          <a:ln/>
        </p:spPr>
      </p:sp>
      <p:sp>
        <p:nvSpPr>
          <p:cNvPr id="46" name="Shape 41"/>
          <p:cNvSpPr/>
          <p:nvPr/>
        </p:nvSpPr>
        <p:spPr>
          <a:xfrm>
            <a:off x="1524000" y="1714500"/>
            <a:ext cx="57150" cy="57150"/>
          </a:xfrm>
          <a:prstGeom prst="rect">
            <a:avLst/>
          </a:prstGeom>
          <a:solidFill>
            <a:srgbClr val="452A54">
              <a:alpha val="37000"/>
            </a:srgbClr>
          </a:solidFill>
          <a:ln/>
        </p:spPr>
      </p:sp>
      <p:sp>
        <p:nvSpPr>
          <p:cNvPr id="47" name="Shape 42"/>
          <p:cNvSpPr/>
          <p:nvPr/>
        </p:nvSpPr>
        <p:spPr>
          <a:xfrm>
            <a:off x="1524000" y="4191000"/>
            <a:ext cx="57150" cy="57150"/>
          </a:xfrm>
          <a:prstGeom prst="rect">
            <a:avLst/>
          </a:prstGeom>
          <a:solidFill>
            <a:srgbClr val="452A54">
              <a:alpha val="37000"/>
            </a:srgbClr>
          </a:solidFill>
          <a:ln/>
        </p:spPr>
      </p:sp>
      <p:sp>
        <p:nvSpPr>
          <p:cNvPr id="48" name="Shape 43"/>
          <p:cNvSpPr/>
          <p:nvPr/>
        </p:nvSpPr>
        <p:spPr>
          <a:xfrm>
            <a:off x="1524000" y="6667500"/>
            <a:ext cx="57150" cy="57150"/>
          </a:xfrm>
          <a:prstGeom prst="rect">
            <a:avLst/>
          </a:prstGeom>
          <a:solidFill>
            <a:srgbClr val="452A54">
              <a:alpha val="37000"/>
            </a:srgbClr>
          </a:solidFill>
          <a:ln/>
        </p:spPr>
      </p:sp>
      <p:sp>
        <p:nvSpPr>
          <p:cNvPr id="49" name="Shape 44"/>
          <p:cNvSpPr/>
          <p:nvPr/>
        </p:nvSpPr>
        <p:spPr>
          <a:xfrm>
            <a:off x="4000500" y="1714500"/>
            <a:ext cx="57150" cy="57150"/>
          </a:xfrm>
          <a:prstGeom prst="rect">
            <a:avLst/>
          </a:prstGeom>
          <a:solidFill>
            <a:srgbClr val="452A54">
              <a:alpha val="37000"/>
            </a:srgbClr>
          </a:solidFill>
          <a:ln/>
        </p:spPr>
      </p:sp>
      <p:sp>
        <p:nvSpPr>
          <p:cNvPr id="50" name="Shape 45"/>
          <p:cNvSpPr/>
          <p:nvPr/>
        </p:nvSpPr>
        <p:spPr>
          <a:xfrm>
            <a:off x="4000500" y="4191000"/>
            <a:ext cx="57150" cy="57150"/>
          </a:xfrm>
          <a:prstGeom prst="rect">
            <a:avLst/>
          </a:prstGeom>
          <a:solidFill>
            <a:srgbClr val="452A54">
              <a:alpha val="37000"/>
            </a:srgbClr>
          </a:solidFill>
          <a:ln/>
        </p:spPr>
      </p:sp>
      <p:sp>
        <p:nvSpPr>
          <p:cNvPr id="51" name="Shape 46"/>
          <p:cNvSpPr/>
          <p:nvPr/>
        </p:nvSpPr>
        <p:spPr>
          <a:xfrm>
            <a:off x="4000500" y="6667500"/>
            <a:ext cx="57150" cy="57150"/>
          </a:xfrm>
          <a:prstGeom prst="rect">
            <a:avLst/>
          </a:prstGeom>
          <a:solidFill>
            <a:srgbClr val="452A54">
              <a:alpha val="37000"/>
            </a:srgbClr>
          </a:solidFill>
          <a:ln/>
        </p:spPr>
      </p:sp>
      <p:sp>
        <p:nvSpPr>
          <p:cNvPr id="52" name="Shape 47"/>
          <p:cNvSpPr/>
          <p:nvPr/>
        </p:nvSpPr>
        <p:spPr>
          <a:xfrm>
            <a:off x="6477000" y="1714500"/>
            <a:ext cx="57150" cy="57150"/>
          </a:xfrm>
          <a:prstGeom prst="rect">
            <a:avLst/>
          </a:prstGeom>
          <a:solidFill>
            <a:srgbClr val="452A54">
              <a:alpha val="37000"/>
            </a:srgbClr>
          </a:solidFill>
          <a:ln/>
        </p:spPr>
      </p:sp>
      <p:sp>
        <p:nvSpPr>
          <p:cNvPr id="53" name="Shape 48"/>
          <p:cNvSpPr/>
          <p:nvPr/>
        </p:nvSpPr>
        <p:spPr>
          <a:xfrm>
            <a:off x="6477000" y="4191000"/>
            <a:ext cx="57150" cy="57150"/>
          </a:xfrm>
          <a:prstGeom prst="rect">
            <a:avLst/>
          </a:prstGeom>
          <a:solidFill>
            <a:srgbClr val="452A54">
              <a:alpha val="37000"/>
            </a:srgbClr>
          </a:solidFill>
          <a:ln/>
        </p:spPr>
      </p:sp>
      <p:sp>
        <p:nvSpPr>
          <p:cNvPr id="54" name="Shape 49"/>
          <p:cNvSpPr/>
          <p:nvPr/>
        </p:nvSpPr>
        <p:spPr>
          <a:xfrm>
            <a:off x="6477000" y="6667500"/>
            <a:ext cx="57150" cy="57150"/>
          </a:xfrm>
          <a:prstGeom prst="rect">
            <a:avLst/>
          </a:prstGeom>
          <a:solidFill>
            <a:srgbClr val="452A54">
              <a:alpha val="37000"/>
            </a:srgbClr>
          </a:solidFill>
          <a:ln/>
        </p:spPr>
      </p:sp>
      <p:sp>
        <p:nvSpPr>
          <p:cNvPr id="55" name="Shape 50"/>
          <p:cNvSpPr/>
          <p:nvPr/>
        </p:nvSpPr>
        <p:spPr>
          <a:xfrm>
            <a:off x="8953500" y="1714500"/>
            <a:ext cx="57150" cy="57150"/>
          </a:xfrm>
          <a:prstGeom prst="rect">
            <a:avLst/>
          </a:prstGeom>
          <a:solidFill>
            <a:srgbClr val="452A54">
              <a:alpha val="37000"/>
            </a:srgbClr>
          </a:solidFill>
          <a:ln/>
        </p:spPr>
      </p:sp>
      <p:sp>
        <p:nvSpPr>
          <p:cNvPr id="56" name="Shape 51"/>
          <p:cNvSpPr/>
          <p:nvPr/>
        </p:nvSpPr>
        <p:spPr>
          <a:xfrm>
            <a:off x="8953500" y="4191000"/>
            <a:ext cx="57150" cy="57150"/>
          </a:xfrm>
          <a:prstGeom prst="rect">
            <a:avLst/>
          </a:prstGeom>
          <a:solidFill>
            <a:srgbClr val="452A54">
              <a:alpha val="37000"/>
            </a:srgbClr>
          </a:solidFill>
          <a:ln/>
        </p:spPr>
      </p:sp>
      <p:sp>
        <p:nvSpPr>
          <p:cNvPr id="57" name="Shape 52"/>
          <p:cNvSpPr/>
          <p:nvPr/>
        </p:nvSpPr>
        <p:spPr>
          <a:xfrm>
            <a:off x="8953500" y="6667500"/>
            <a:ext cx="57150" cy="57150"/>
          </a:xfrm>
          <a:prstGeom prst="rect">
            <a:avLst/>
          </a:prstGeom>
          <a:solidFill>
            <a:srgbClr val="452A54">
              <a:alpha val="37000"/>
            </a:srgbClr>
          </a:solidFill>
          <a:ln/>
        </p:spPr>
      </p:sp>
      <p:sp>
        <p:nvSpPr>
          <p:cNvPr id="58" name="Shape 53"/>
          <p:cNvSpPr/>
          <p:nvPr/>
        </p:nvSpPr>
        <p:spPr>
          <a:xfrm rot="-840000">
            <a:off x="10572750" y="800100"/>
            <a:ext cx="2286000" cy="1524000"/>
          </a:xfrm>
          <a:prstGeom prst="rect">
            <a:avLst/>
          </a:prstGeom>
          <a:solidFill>
            <a:srgbClr val="B57EDC">
              <a:alpha val="50000"/>
            </a:srgbClr>
          </a:solidFill>
          <a:ln/>
        </p:spPr>
      </p:sp>
      <p:sp>
        <p:nvSpPr>
          <p:cNvPr id="59" name="Shape 54"/>
          <p:cNvSpPr/>
          <p:nvPr/>
        </p:nvSpPr>
        <p:spPr>
          <a:xfrm>
            <a:off x="571500" y="6267450"/>
            <a:ext cx="11049000" cy="381000"/>
          </a:xfrm>
          <a:prstGeom prst="rect">
            <a:avLst/>
          </a:prstGeom>
          <a:solidFill>
            <a:srgbClr val="2A0E3A"/>
          </a:solidFill>
          <a:ln/>
        </p:spPr>
      </p:sp>
      <p:sp>
        <p:nvSpPr>
          <p:cNvPr id="60" name="Shape 55"/>
          <p:cNvSpPr/>
          <p:nvPr/>
        </p:nvSpPr>
        <p:spPr>
          <a:xfrm>
            <a:off x="914400" y="6353175"/>
            <a:ext cx="10363200" cy="9525"/>
          </a:xfrm>
          <a:prstGeom prst="rect">
            <a:avLst/>
          </a:prstGeom>
          <a:solidFill>
            <a:srgbClr val="432853"/>
          </a:solidFill>
          <a:ln/>
        </p:spPr>
      </p:sp>
      <p:sp>
        <p:nvSpPr>
          <p:cNvPr id="61" name="Text 56"/>
          <p:cNvSpPr txBox="1"/>
          <p:nvPr/>
        </p:nvSpPr>
        <p:spPr>
          <a:xfrm>
            <a:off x="9144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62" name="Text 57"/>
          <p:cNvSpPr txBox="1"/>
          <p:nvPr/>
        </p:nvSpPr>
        <p:spPr>
          <a:xfrm>
            <a:off x="4343400" y="647700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设计作品集 · 灵感辑</a:t>
            </a:r>
            <a:endParaRPr lang="en-US" sz="975" dirty="0"/>
          </a:p>
        </p:txBody>
      </p:sp>
      <p:sp>
        <p:nvSpPr>
          <p:cNvPr id="63" name="Text 58"/>
          <p:cNvSpPr txBox="1"/>
          <p:nvPr/>
        </p:nvSpPr>
        <p:spPr>
          <a:xfrm>
            <a:off x="78486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11 / 15</a:t>
            </a:r>
            <a:endParaRPr lang="en-US" sz="97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2A0E3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68580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B57ED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10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62025"/>
            <a:ext cx="10363200" cy="5238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300" b="1" dirty="0">
                <a:solidFill>
                  <a:srgbClr val="EDD9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三类作品方向 · 其二</a:t>
            </a:r>
            <a:endParaRPr lang="en-US" sz="3300" dirty="0"/>
          </a:p>
        </p:txBody>
      </p:sp>
      <p:sp>
        <p:nvSpPr>
          <p:cNvPr id="4" name="Shape 2"/>
          <p:cNvSpPr/>
          <p:nvPr/>
        </p:nvSpPr>
        <p:spPr>
          <a:xfrm>
            <a:off x="10953750" y="628650"/>
            <a:ext cx="323850" cy="9525"/>
          </a:xfrm>
          <a:prstGeom prst="rect">
            <a:avLst/>
          </a:prstGeom>
          <a:solidFill>
            <a:srgbClr val="B57EDC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28650"/>
            <a:ext cx="9525" cy="247650"/>
          </a:xfrm>
          <a:prstGeom prst="rect">
            <a:avLst/>
          </a:prstGeom>
          <a:solidFill>
            <a:srgbClr val="B57EDC"/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884045"/>
            <a:ext cx="3263900" cy="2362200"/>
          </a:xfrm>
          <a:prstGeom prst="rect">
            <a:avLst/>
          </a:prstGeom>
        </p:spPr>
      </p:pic>
      <p:sp>
        <p:nvSpPr>
          <p:cNvPr id="7" name="Shape 4"/>
          <p:cNvSpPr/>
          <p:nvPr/>
        </p:nvSpPr>
        <p:spPr>
          <a:xfrm>
            <a:off x="322580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B57EDC">
              <a:alpha val="88000"/>
            </a:srgbClr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322580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EDD9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有想法</a:t>
            </a:r>
            <a:endParaRPr lang="en-US" sz="1575" dirty="0"/>
          </a:p>
        </p:txBody>
      </p:sp>
      <p:sp>
        <p:nvSpPr>
          <p:cNvPr id="10" name="Text 7"/>
          <p:cNvSpPr txBox="1"/>
          <p:nvPr/>
        </p:nvSpPr>
        <p:spPr>
          <a:xfrm>
            <a:off x="91440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概念先立住，形式才有意义，每个项目都能说出为什么这么做，不是套模板。</a:t>
            </a:r>
            <a:endParaRPr lang="en-US" sz="1050" dirty="0"/>
          </a:p>
        </p:txBody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64050" y="1884045"/>
            <a:ext cx="3263900" cy="2362200"/>
          </a:xfrm>
          <a:prstGeom prst="rect">
            <a:avLst/>
          </a:prstGeom>
        </p:spPr>
      </p:pic>
      <p:sp>
        <p:nvSpPr>
          <p:cNvPr id="12" name="Shape 8"/>
          <p:cNvSpPr/>
          <p:nvPr/>
        </p:nvSpPr>
        <p:spPr>
          <a:xfrm>
            <a:off x="677545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B57EDC">
              <a:alpha val="88000"/>
            </a:srgbClr>
          </a:solidFill>
          <a:ln/>
        </p:spPr>
      </p:sp>
      <p:sp>
        <p:nvSpPr>
          <p:cNvPr id="13" name="Text 9"/>
          <p:cNvSpPr txBox="1"/>
          <p:nvPr/>
        </p:nvSpPr>
        <p:spPr>
          <a:xfrm>
            <a:off x="677545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14" name="Text 10"/>
          <p:cNvSpPr txBox="1"/>
          <p:nvPr/>
        </p:nvSpPr>
        <p:spPr>
          <a:xfrm>
            <a:off x="446405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EDD9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有秩序</a:t>
            </a:r>
            <a:endParaRPr lang="en-US" sz="1575" dirty="0"/>
          </a:p>
        </p:txBody>
      </p:sp>
      <p:sp>
        <p:nvSpPr>
          <p:cNvPr id="15" name="Text 11"/>
          <p:cNvSpPr txBox="1"/>
          <p:nvPr/>
        </p:nvSpPr>
        <p:spPr>
          <a:xfrm>
            <a:off x="446405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版式与色彩讲究克制，留白与对齐比堆装饰更花心思，看着舒服是本事。</a:t>
            </a:r>
            <a:endParaRPr lang="en-US" sz="1050" dirty="0"/>
          </a:p>
        </p:txBody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13700" y="1884045"/>
            <a:ext cx="3263900" cy="2362200"/>
          </a:xfrm>
          <a:prstGeom prst="rect">
            <a:avLst/>
          </a:prstGeom>
        </p:spPr>
      </p:pic>
      <p:sp>
        <p:nvSpPr>
          <p:cNvPr id="17" name="Shape 12"/>
          <p:cNvSpPr/>
          <p:nvPr/>
        </p:nvSpPr>
        <p:spPr>
          <a:xfrm>
            <a:off x="1032510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B57EDC">
              <a:alpha val="88000"/>
            </a:srgbClr>
          </a:solidFill>
          <a:ln/>
        </p:spPr>
      </p:sp>
      <p:sp>
        <p:nvSpPr>
          <p:cNvPr id="18" name="Text 13"/>
          <p:cNvSpPr txBox="1"/>
          <p:nvPr/>
        </p:nvSpPr>
        <p:spPr>
          <a:xfrm>
            <a:off x="1032510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19" name="Text 14"/>
          <p:cNvSpPr txBox="1"/>
          <p:nvPr/>
        </p:nvSpPr>
        <p:spPr>
          <a:xfrm>
            <a:off x="801370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EDD9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有记忆点</a:t>
            </a:r>
            <a:endParaRPr lang="en-US" sz="1575" dirty="0"/>
          </a:p>
        </p:txBody>
      </p:sp>
      <p:sp>
        <p:nvSpPr>
          <p:cNvPr id="20" name="Text 15"/>
          <p:cNvSpPr txBox="1"/>
          <p:nvPr/>
        </p:nvSpPr>
        <p:spPr>
          <a:xfrm>
            <a:off x="801370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每个项目留一个让人记得住的细节，可能是一个数字、一种折角，但不喧宾夺主。</a:t>
            </a:r>
            <a:endParaRPr lang="en-US" sz="1050" dirty="0"/>
          </a:p>
        </p:txBody>
      </p:sp>
      <p:sp>
        <p:nvSpPr>
          <p:cNvPr id="21" name="Shape 16"/>
          <p:cNvSpPr/>
          <p:nvPr/>
        </p:nvSpPr>
        <p:spPr>
          <a:xfrm>
            <a:off x="914400" y="6353175"/>
            <a:ext cx="10363200" cy="9525"/>
          </a:xfrm>
          <a:prstGeom prst="rect">
            <a:avLst/>
          </a:prstGeom>
          <a:solidFill>
            <a:srgbClr val="432853"/>
          </a:solidFill>
          <a:ln/>
        </p:spPr>
      </p:sp>
      <p:sp>
        <p:nvSpPr>
          <p:cNvPr id="22" name="Text 17"/>
          <p:cNvSpPr txBox="1"/>
          <p:nvPr/>
        </p:nvSpPr>
        <p:spPr>
          <a:xfrm>
            <a:off x="9144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23" name="Text 18"/>
          <p:cNvSpPr txBox="1"/>
          <p:nvPr/>
        </p:nvSpPr>
        <p:spPr>
          <a:xfrm>
            <a:off x="4343400" y="647700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设计作品集 · 灵感辑</a:t>
            </a:r>
            <a:endParaRPr lang="en-US" sz="975" dirty="0"/>
          </a:p>
        </p:txBody>
      </p:sp>
      <p:sp>
        <p:nvSpPr>
          <p:cNvPr id="24" name="Text 19"/>
          <p:cNvSpPr txBox="1"/>
          <p:nvPr/>
        </p:nvSpPr>
        <p:spPr>
          <a:xfrm>
            <a:off x="78486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/ 15</a:t>
            </a:r>
            <a:endParaRPr lang="en-US" sz="975" dirty="0"/>
          </a:p>
        </p:txBody>
      </p:sp>
      <p:sp>
        <p:nvSpPr>
          <p:cNvPr id="25" name="Text 20"/>
          <p:cNvSpPr txBox="1"/>
          <p:nvPr/>
        </p:nvSpPr>
        <p:spPr>
          <a:xfrm rot="-1800000">
            <a:off x="9144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6" name="Text 21"/>
          <p:cNvSpPr txBox="1"/>
          <p:nvPr/>
        </p:nvSpPr>
        <p:spPr>
          <a:xfrm rot="-1800000">
            <a:off x="43688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7" name="Text 22"/>
          <p:cNvSpPr txBox="1"/>
          <p:nvPr/>
        </p:nvSpPr>
        <p:spPr>
          <a:xfrm rot="-1800000">
            <a:off x="78232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8" name="Shape 23"/>
          <p:cNvSpPr/>
          <p:nvPr/>
        </p:nvSpPr>
        <p:spPr>
          <a:xfrm>
            <a:off x="571500" y="666750"/>
            <a:ext cx="47625" cy="47625"/>
          </a:xfrm>
          <a:prstGeom prst="rect">
            <a:avLst/>
          </a:prstGeom>
          <a:solidFill>
            <a:srgbClr val="B57EDC">
              <a:alpha val="37000"/>
            </a:srgbClr>
          </a:solidFill>
          <a:ln/>
        </p:spPr>
      </p:sp>
      <p:sp>
        <p:nvSpPr>
          <p:cNvPr id="29" name="Shape 24"/>
          <p:cNvSpPr/>
          <p:nvPr/>
        </p:nvSpPr>
        <p:spPr>
          <a:xfrm>
            <a:off x="571500" y="2762250"/>
            <a:ext cx="47625" cy="47625"/>
          </a:xfrm>
          <a:prstGeom prst="rect">
            <a:avLst/>
          </a:prstGeom>
          <a:solidFill>
            <a:srgbClr val="B57EDC">
              <a:alpha val="37000"/>
            </a:srgbClr>
          </a:solidFill>
          <a:ln/>
        </p:spPr>
      </p:sp>
      <p:sp>
        <p:nvSpPr>
          <p:cNvPr id="30" name="Shape 25"/>
          <p:cNvSpPr/>
          <p:nvPr/>
        </p:nvSpPr>
        <p:spPr>
          <a:xfrm>
            <a:off x="571500" y="4857750"/>
            <a:ext cx="47625" cy="47625"/>
          </a:xfrm>
          <a:prstGeom prst="rect">
            <a:avLst/>
          </a:prstGeom>
          <a:solidFill>
            <a:srgbClr val="B57EDC">
              <a:alpha val="37000"/>
            </a:srgbClr>
          </a:solidFill>
          <a:ln/>
        </p:spPr>
      </p:sp>
      <p:sp>
        <p:nvSpPr>
          <p:cNvPr id="31" name="Shape 26"/>
          <p:cNvSpPr/>
          <p:nvPr/>
        </p:nvSpPr>
        <p:spPr>
          <a:xfrm>
            <a:off x="2667000" y="666750"/>
            <a:ext cx="47625" cy="47625"/>
          </a:xfrm>
          <a:prstGeom prst="rect">
            <a:avLst/>
          </a:prstGeom>
          <a:solidFill>
            <a:srgbClr val="B57EDC">
              <a:alpha val="37000"/>
            </a:srgbClr>
          </a:solidFill>
          <a:ln/>
        </p:spPr>
      </p:sp>
      <p:sp>
        <p:nvSpPr>
          <p:cNvPr id="32" name="Shape 27"/>
          <p:cNvSpPr/>
          <p:nvPr/>
        </p:nvSpPr>
        <p:spPr>
          <a:xfrm>
            <a:off x="2667000" y="2762250"/>
            <a:ext cx="47625" cy="47625"/>
          </a:xfrm>
          <a:prstGeom prst="rect">
            <a:avLst/>
          </a:prstGeom>
          <a:solidFill>
            <a:srgbClr val="B57EDC">
              <a:alpha val="37000"/>
            </a:srgbClr>
          </a:solidFill>
          <a:ln/>
        </p:spPr>
      </p:sp>
      <p:sp>
        <p:nvSpPr>
          <p:cNvPr id="33" name="Shape 28"/>
          <p:cNvSpPr/>
          <p:nvPr/>
        </p:nvSpPr>
        <p:spPr>
          <a:xfrm>
            <a:off x="2667000" y="4857750"/>
            <a:ext cx="47625" cy="47625"/>
          </a:xfrm>
          <a:prstGeom prst="rect">
            <a:avLst/>
          </a:prstGeom>
          <a:solidFill>
            <a:srgbClr val="B57EDC">
              <a:alpha val="37000"/>
            </a:srgbClr>
          </a:solidFill>
          <a:ln/>
        </p:spPr>
      </p:sp>
      <p:sp>
        <p:nvSpPr>
          <p:cNvPr id="34" name="Shape 29"/>
          <p:cNvSpPr/>
          <p:nvPr/>
        </p:nvSpPr>
        <p:spPr>
          <a:xfrm>
            <a:off x="4762500" y="666750"/>
            <a:ext cx="47625" cy="47625"/>
          </a:xfrm>
          <a:prstGeom prst="rect">
            <a:avLst/>
          </a:prstGeom>
          <a:solidFill>
            <a:srgbClr val="B57EDC">
              <a:alpha val="37000"/>
            </a:srgbClr>
          </a:solidFill>
          <a:ln/>
        </p:spPr>
      </p:sp>
      <p:sp>
        <p:nvSpPr>
          <p:cNvPr id="35" name="Shape 30"/>
          <p:cNvSpPr/>
          <p:nvPr/>
        </p:nvSpPr>
        <p:spPr>
          <a:xfrm>
            <a:off x="4762500" y="2762250"/>
            <a:ext cx="47625" cy="47625"/>
          </a:xfrm>
          <a:prstGeom prst="rect">
            <a:avLst/>
          </a:prstGeom>
          <a:solidFill>
            <a:srgbClr val="B57EDC">
              <a:alpha val="37000"/>
            </a:srgbClr>
          </a:solidFill>
          <a:ln/>
        </p:spPr>
      </p:sp>
      <p:sp>
        <p:nvSpPr>
          <p:cNvPr id="36" name="Shape 31"/>
          <p:cNvSpPr/>
          <p:nvPr/>
        </p:nvSpPr>
        <p:spPr>
          <a:xfrm>
            <a:off x="4762500" y="4857750"/>
            <a:ext cx="47625" cy="47625"/>
          </a:xfrm>
          <a:prstGeom prst="rect">
            <a:avLst/>
          </a:prstGeom>
          <a:solidFill>
            <a:srgbClr val="B57EDC">
              <a:alpha val="37000"/>
            </a:srgbClr>
          </a:solidFill>
          <a:ln/>
        </p:spPr>
      </p:sp>
      <p:sp>
        <p:nvSpPr>
          <p:cNvPr id="37" name="Shape 32"/>
          <p:cNvSpPr/>
          <p:nvPr/>
        </p:nvSpPr>
        <p:spPr>
          <a:xfrm>
            <a:off x="6858000" y="666750"/>
            <a:ext cx="47625" cy="47625"/>
          </a:xfrm>
          <a:prstGeom prst="rect">
            <a:avLst/>
          </a:prstGeom>
          <a:solidFill>
            <a:srgbClr val="B57EDC">
              <a:alpha val="37000"/>
            </a:srgbClr>
          </a:solidFill>
          <a:ln/>
        </p:spPr>
      </p:sp>
      <p:sp>
        <p:nvSpPr>
          <p:cNvPr id="38" name="Shape 33"/>
          <p:cNvSpPr/>
          <p:nvPr/>
        </p:nvSpPr>
        <p:spPr>
          <a:xfrm>
            <a:off x="6858000" y="2762250"/>
            <a:ext cx="47625" cy="47625"/>
          </a:xfrm>
          <a:prstGeom prst="rect">
            <a:avLst/>
          </a:prstGeom>
          <a:solidFill>
            <a:srgbClr val="B57EDC">
              <a:alpha val="37000"/>
            </a:srgbClr>
          </a:solidFill>
          <a:ln/>
        </p:spPr>
      </p:sp>
      <p:sp>
        <p:nvSpPr>
          <p:cNvPr id="39" name="Shape 34"/>
          <p:cNvSpPr/>
          <p:nvPr/>
        </p:nvSpPr>
        <p:spPr>
          <a:xfrm>
            <a:off x="6858000" y="4857750"/>
            <a:ext cx="47625" cy="47625"/>
          </a:xfrm>
          <a:prstGeom prst="rect">
            <a:avLst/>
          </a:prstGeom>
          <a:solidFill>
            <a:srgbClr val="B57EDC">
              <a:alpha val="37000"/>
            </a:srgbClr>
          </a:solidFill>
          <a:ln/>
        </p:spPr>
      </p:sp>
      <p:sp>
        <p:nvSpPr>
          <p:cNvPr id="40" name="Shape 35"/>
          <p:cNvSpPr/>
          <p:nvPr/>
        </p:nvSpPr>
        <p:spPr>
          <a:xfrm>
            <a:off x="8953500" y="666750"/>
            <a:ext cx="47625" cy="47625"/>
          </a:xfrm>
          <a:prstGeom prst="rect">
            <a:avLst/>
          </a:prstGeom>
          <a:solidFill>
            <a:srgbClr val="B57EDC">
              <a:alpha val="37000"/>
            </a:srgbClr>
          </a:solidFill>
          <a:ln/>
        </p:spPr>
      </p:sp>
      <p:sp>
        <p:nvSpPr>
          <p:cNvPr id="41" name="Shape 36"/>
          <p:cNvSpPr/>
          <p:nvPr/>
        </p:nvSpPr>
        <p:spPr>
          <a:xfrm>
            <a:off x="8953500" y="2762250"/>
            <a:ext cx="47625" cy="47625"/>
          </a:xfrm>
          <a:prstGeom prst="rect">
            <a:avLst/>
          </a:prstGeom>
          <a:solidFill>
            <a:srgbClr val="B57EDC">
              <a:alpha val="37000"/>
            </a:srgbClr>
          </a:solidFill>
          <a:ln/>
        </p:spPr>
      </p:sp>
      <p:sp>
        <p:nvSpPr>
          <p:cNvPr id="42" name="Shape 37"/>
          <p:cNvSpPr/>
          <p:nvPr/>
        </p:nvSpPr>
        <p:spPr>
          <a:xfrm>
            <a:off x="8953500" y="4857750"/>
            <a:ext cx="47625" cy="47625"/>
          </a:xfrm>
          <a:prstGeom prst="rect">
            <a:avLst/>
          </a:prstGeom>
          <a:solidFill>
            <a:srgbClr val="B57EDC">
              <a:alpha val="37000"/>
            </a:srgbClr>
          </a:solidFill>
          <a:ln/>
        </p:spPr>
      </p:sp>
      <p:sp>
        <p:nvSpPr>
          <p:cNvPr id="43" name="Shape 38"/>
          <p:cNvSpPr/>
          <p:nvPr/>
        </p:nvSpPr>
        <p:spPr>
          <a:xfrm>
            <a:off x="11049000" y="666750"/>
            <a:ext cx="47625" cy="47625"/>
          </a:xfrm>
          <a:prstGeom prst="rect">
            <a:avLst/>
          </a:prstGeom>
          <a:solidFill>
            <a:srgbClr val="B57EDC">
              <a:alpha val="37000"/>
            </a:srgbClr>
          </a:solidFill>
          <a:ln/>
        </p:spPr>
      </p:sp>
      <p:sp>
        <p:nvSpPr>
          <p:cNvPr id="44" name="Shape 39"/>
          <p:cNvSpPr/>
          <p:nvPr/>
        </p:nvSpPr>
        <p:spPr>
          <a:xfrm>
            <a:off x="11049000" y="2762250"/>
            <a:ext cx="47625" cy="47625"/>
          </a:xfrm>
          <a:prstGeom prst="rect">
            <a:avLst/>
          </a:prstGeom>
          <a:solidFill>
            <a:srgbClr val="B57EDC">
              <a:alpha val="37000"/>
            </a:srgbClr>
          </a:solidFill>
          <a:ln/>
        </p:spPr>
      </p:sp>
      <p:sp>
        <p:nvSpPr>
          <p:cNvPr id="45" name="Shape 40"/>
          <p:cNvSpPr/>
          <p:nvPr/>
        </p:nvSpPr>
        <p:spPr>
          <a:xfrm>
            <a:off x="11049000" y="4857750"/>
            <a:ext cx="47625" cy="47625"/>
          </a:xfrm>
          <a:prstGeom prst="rect">
            <a:avLst/>
          </a:prstGeom>
          <a:solidFill>
            <a:srgbClr val="B57EDC">
              <a:alpha val="37000"/>
            </a:srgbClr>
          </a:solidFill>
          <a:ln/>
        </p:spPr>
      </p:sp>
      <p:sp>
        <p:nvSpPr>
          <p:cNvPr id="46" name="Shape 41"/>
          <p:cNvSpPr/>
          <p:nvPr/>
        </p:nvSpPr>
        <p:spPr>
          <a:xfrm>
            <a:off x="1524000" y="1714500"/>
            <a:ext cx="57150" cy="57150"/>
          </a:xfrm>
          <a:prstGeom prst="rect">
            <a:avLst/>
          </a:prstGeom>
          <a:solidFill>
            <a:srgbClr val="452A54">
              <a:alpha val="37000"/>
            </a:srgbClr>
          </a:solidFill>
          <a:ln/>
        </p:spPr>
      </p:sp>
      <p:sp>
        <p:nvSpPr>
          <p:cNvPr id="47" name="Shape 42"/>
          <p:cNvSpPr/>
          <p:nvPr/>
        </p:nvSpPr>
        <p:spPr>
          <a:xfrm>
            <a:off x="1524000" y="4191000"/>
            <a:ext cx="57150" cy="57150"/>
          </a:xfrm>
          <a:prstGeom prst="rect">
            <a:avLst/>
          </a:prstGeom>
          <a:solidFill>
            <a:srgbClr val="452A54">
              <a:alpha val="37000"/>
            </a:srgbClr>
          </a:solidFill>
          <a:ln/>
        </p:spPr>
      </p:sp>
      <p:sp>
        <p:nvSpPr>
          <p:cNvPr id="48" name="Shape 43"/>
          <p:cNvSpPr/>
          <p:nvPr/>
        </p:nvSpPr>
        <p:spPr>
          <a:xfrm>
            <a:off x="1524000" y="6667500"/>
            <a:ext cx="57150" cy="57150"/>
          </a:xfrm>
          <a:prstGeom prst="rect">
            <a:avLst/>
          </a:prstGeom>
          <a:solidFill>
            <a:srgbClr val="452A54">
              <a:alpha val="37000"/>
            </a:srgbClr>
          </a:solidFill>
          <a:ln/>
        </p:spPr>
      </p:sp>
      <p:sp>
        <p:nvSpPr>
          <p:cNvPr id="49" name="Shape 44"/>
          <p:cNvSpPr/>
          <p:nvPr/>
        </p:nvSpPr>
        <p:spPr>
          <a:xfrm>
            <a:off x="4000500" y="1714500"/>
            <a:ext cx="57150" cy="57150"/>
          </a:xfrm>
          <a:prstGeom prst="rect">
            <a:avLst/>
          </a:prstGeom>
          <a:solidFill>
            <a:srgbClr val="452A54">
              <a:alpha val="37000"/>
            </a:srgbClr>
          </a:solidFill>
          <a:ln/>
        </p:spPr>
      </p:sp>
      <p:sp>
        <p:nvSpPr>
          <p:cNvPr id="50" name="Shape 45"/>
          <p:cNvSpPr/>
          <p:nvPr/>
        </p:nvSpPr>
        <p:spPr>
          <a:xfrm>
            <a:off x="4000500" y="4191000"/>
            <a:ext cx="57150" cy="57150"/>
          </a:xfrm>
          <a:prstGeom prst="rect">
            <a:avLst/>
          </a:prstGeom>
          <a:solidFill>
            <a:srgbClr val="452A54">
              <a:alpha val="37000"/>
            </a:srgbClr>
          </a:solidFill>
          <a:ln/>
        </p:spPr>
      </p:sp>
      <p:sp>
        <p:nvSpPr>
          <p:cNvPr id="51" name="Shape 46"/>
          <p:cNvSpPr/>
          <p:nvPr/>
        </p:nvSpPr>
        <p:spPr>
          <a:xfrm>
            <a:off x="4000500" y="6667500"/>
            <a:ext cx="57150" cy="57150"/>
          </a:xfrm>
          <a:prstGeom prst="rect">
            <a:avLst/>
          </a:prstGeom>
          <a:solidFill>
            <a:srgbClr val="452A54">
              <a:alpha val="37000"/>
            </a:srgbClr>
          </a:solidFill>
          <a:ln/>
        </p:spPr>
      </p:sp>
      <p:sp>
        <p:nvSpPr>
          <p:cNvPr id="52" name="Shape 47"/>
          <p:cNvSpPr/>
          <p:nvPr/>
        </p:nvSpPr>
        <p:spPr>
          <a:xfrm>
            <a:off x="6477000" y="1714500"/>
            <a:ext cx="57150" cy="57150"/>
          </a:xfrm>
          <a:prstGeom prst="rect">
            <a:avLst/>
          </a:prstGeom>
          <a:solidFill>
            <a:srgbClr val="452A54">
              <a:alpha val="37000"/>
            </a:srgbClr>
          </a:solidFill>
          <a:ln/>
        </p:spPr>
      </p:sp>
      <p:sp>
        <p:nvSpPr>
          <p:cNvPr id="53" name="Shape 48"/>
          <p:cNvSpPr/>
          <p:nvPr/>
        </p:nvSpPr>
        <p:spPr>
          <a:xfrm>
            <a:off x="6477000" y="4191000"/>
            <a:ext cx="57150" cy="57150"/>
          </a:xfrm>
          <a:prstGeom prst="rect">
            <a:avLst/>
          </a:prstGeom>
          <a:solidFill>
            <a:srgbClr val="452A54">
              <a:alpha val="37000"/>
            </a:srgbClr>
          </a:solidFill>
          <a:ln/>
        </p:spPr>
      </p:sp>
      <p:sp>
        <p:nvSpPr>
          <p:cNvPr id="54" name="Shape 49"/>
          <p:cNvSpPr/>
          <p:nvPr/>
        </p:nvSpPr>
        <p:spPr>
          <a:xfrm>
            <a:off x="6477000" y="6667500"/>
            <a:ext cx="57150" cy="57150"/>
          </a:xfrm>
          <a:prstGeom prst="rect">
            <a:avLst/>
          </a:prstGeom>
          <a:solidFill>
            <a:srgbClr val="452A54">
              <a:alpha val="37000"/>
            </a:srgbClr>
          </a:solidFill>
          <a:ln/>
        </p:spPr>
      </p:sp>
      <p:sp>
        <p:nvSpPr>
          <p:cNvPr id="55" name="Shape 50"/>
          <p:cNvSpPr/>
          <p:nvPr/>
        </p:nvSpPr>
        <p:spPr>
          <a:xfrm>
            <a:off x="8953500" y="1714500"/>
            <a:ext cx="57150" cy="57150"/>
          </a:xfrm>
          <a:prstGeom prst="rect">
            <a:avLst/>
          </a:prstGeom>
          <a:solidFill>
            <a:srgbClr val="452A54">
              <a:alpha val="37000"/>
            </a:srgbClr>
          </a:solidFill>
          <a:ln/>
        </p:spPr>
      </p:sp>
      <p:sp>
        <p:nvSpPr>
          <p:cNvPr id="56" name="Shape 51"/>
          <p:cNvSpPr/>
          <p:nvPr/>
        </p:nvSpPr>
        <p:spPr>
          <a:xfrm>
            <a:off x="8953500" y="4191000"/>
            <a:ext cx="57150" cy="57150"/>
          </a:xfrm>
          <a:prstGeom prst="rect">
            <a:avLst/>
          </a:prstGeom>
          <a:solidFill>
            <a:srgbClr val="452A54">
              <a:alpha val="37000"/>
            </a:srgbClr>
          </a:solidFill>
          <a:ln/>
        </p:spPr>
      </p:sp>
      <p:sp>
        <p:nvSpPr>
          <p:cNvPr id="57" name="Shape 52"/>
          <p:cNvSpPr/>
          <p:nvPr/>
        </p:nvSpPr>
        <p:spPr>
          <a:xfrm>
            <a:off x="8953500" y="6667500"/>
            <a:ext cx="57150" cy="57150"/>
          </a:xfrm>
          <a:prstGeom prst="rect">
            <a:avLst/>
          </a:prstGeom>
          <a:solidFill>
            <a:srgbClr val="452A54">
              <a:alpha val="37000"/>
            </a:srgbClr>
          </a:solidFill>
          <a:ln/>
        </p:spPr>
      </p:sp>
      <p:sp>
        <p:nvSpPr>
          <p:cNvPr id="58" name="Shape 53"/>
          <p:cNvSpPr/>
          <p:nvPr/>
        </p:nvSpPr>
        <p:spPr>
          <a:xfrm rot="-840000">
            <a:off x="10572750" y="800100"/>
            <a:ext cx="2286000" cy="1524000"/>
          </a:xfrm>
          <a:prstGeom prst="rect">
            <a:avLst/>
          </a:prstGeom>
          <a:solidFill>
            <a:srgbClr val="B57EDC">
              <a:alpha val="50000"/>
            </a:srgbClr>
          </a:solidFill>
          <a:ln/>
        </p:spPr>
      </p:sp>
      <p:sp>
        <p:nvSpPr>
          <p:cNvPr id="59" name="Shape 54"/>
          <p:cNvSpPr/>
          <p:nvPr/>
        </p:nvSpPr>
        <p:spPr>
          <a:xfrm>
            <a:off x="571500" y="6267450"/>
            <a:ext cx="11049000" cy="381000"/>
          </a:xfrm>
          <a:prstGeom prst="rect">
            <a:avLst/>
          </a:prstGeom>
          <a:solidFill>
            <a:srgbClr val="2A0E3A"/>
          </a:solidFill>
          <a:ln/>
        </p:spPr>
      </p:sp>
      <p:sp>
        <p:nvSpPr>
          <p:cNvPr id="60" name="Shape 55"/>
          <p:cNvSpPr/>
          <p:nvPr/>
        </p:nvSpPr>
        <p:spPr>
          <a:xfrm>
            <a:off x="914400" y="6353175"/>
            <a:ext cx="10363200" cy="9525"/>
          </a:xfrm>
          <a:prstGeom prst="rect">
            <a:avLst/>
          </a:prstGeom>
          <a:solidFill>
            <a:srgbClr val="432853"/>
          </a:solidFill>
          <a:ln/>
        </p:spPr>
      </p:sp>
      <p:sp>
        <p:nvSpPr>
          <p:cNvPr id="61" name="Text 56"/>
          <p:cNvSpPr txBox="1"/>
          <p:nvPr/>
        </p:nvSpPr>
        <p:spPr>
          <a:xfrm>
            <a:off x="9144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62" name="Text 57"/>
          <p:cNvSpPr txBox="1"/>
          <p:nvPr/>
        </p:nvSpPr>
        <p:spPr>
          <a:xfrm>
            <a:off x="4343400" y="647700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设计作品集 · 灵感辑</a:t>
            </a:r>
            <a:endParaRPr lang="en-US" sz="975" dirty="0"/>
          </a:p>
        </p:txBody>
      </p:sp>
      <p:sp>
        <p:nvSpPr>
          <p:cNvPr id="63" name="Text 58"/>
          <p:cNvSpPr txBox="1"/>
          <p:nvPr/>
        </p:nvSpPr>
        <p:spPr>
          <a:xfrm>
            <a:off x="78486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/ 15</a:t>
            </a:r>
            <a:endParaRPr lang="en-US" sz="97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2A0E3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5524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B57ED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11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809625"/>
            <a:ext cx="10363200" cy="4381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850" b="1" dirty="0">
                <a:solidFill>
                  <a:srgbClr val="EDD9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作品集里的三个数字</a:t>
            </a:r>
            <a:endParaRPr lang="en-US" sz="285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447800"/>
            <a:ext cx="10363200" cy="33528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914400" y="5105400"/>
            <a:ext cx="31877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EDD9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  24件 收录作品</a:t>
            </a:r>
            <a:endParaRPr lang="en-US" sz="1425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5429250"/>
            <a:ext cx="31877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品牌六件、海报十件、界面八件，另有两件跨媒介实验作品…</a:t>
            </a:r>
            <a:endParaRPr lang="en-US" sz="1125" dirty="0"/>
          </a:p>
        </p:txBody>
      </p:sp>
      <p:sp>
        <p:nvSpPr>
          <p:cNvPr id="7" name="Shape 4"/>
          <p:cNvSpPr/>
          <p:nvPr/>
        </p:nvSpPr>
        <p:spPr>
          <a:xfrm>
            <a:off x="4368800" y="5105400"/>
            <a:ext cx="9525" cy="1104900"/>
          </a:xfrm>
          <a:prstGeom prst="rect">
            <a:avLst/>
          </a:prstGeom>
          <a:solidFill>
            <a:srgbClr val="432853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46355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EDD9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 4个 主题系列</a:t>
            </a:r>
            <a:endParaRPr lang="en-US" sz="1425" dirty="0"/>
          </a:p>
        </p:txBody>
      </p:sp>
      <p:sp>
        <p:nvSpPr>
          <p:cNvPr id="9" name="Text 6"/>
          <p:cNvSpPr txBox="1"/>
          <p:nvPr/>
        </p:nvSpPr>
        <p:spPr>
          <a:xfrm>
            <a:off x="46355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分为秩序、温度、信息、实验四组，每组有自己的视觉语言…</a:t>
            </a:r>
            <a:endParaRPr lang="en-US" sz="1125" dirty="0"/>
          </a:p>
        </p:txBody>
      </p:sp>
      <p:sp>
        <p:nvSpPr>
          <p:cNvPr id="10" name="Shape 7"/>
          <p:cNvSpPr/>
          <p:nvPr/>
        </p:nvSpPr>
        <p:spPr>
          <a:xfrm>
            <a:off x="7823200" y="5105400"/>
            <a:ext cx="9525" cy="1104900"/>
          </a:xfrm>
          <a:prstGeom prst="rect">
            <a:avLst/>
          </a:prstGeom>
          <a:solidFill>
            <a:srgbClr val="432853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80899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EDD9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 3年 创作跨度</a:t>
            </a:r>
            <a:endParaRPr lang="en-US" sz="1425" dirty="0"/>
          </a:p>
        </p:txBody>
      </p:sp>
      <p:sp>
        <p:nvSpPr>
          <p:cNvPr id="12" name="Text 9"/>
          <p:cNvSpPr txBox="1"/>
          <p:nvPr/>
        </p:nvSpPr>
        <p:spPr>
          <a:xfrm>
            <a:off x="80899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从第一份商业项目到最近一次自主创作，能看到明显的演进痕迹…</a:t>
            </a:r>
            <a:endParaRPr lang="en-US" sz="1125" dirty="0"/>
          </a:p>
        </p:txBody>
      </p:sp>
      <p:sp>
        <p:nvSpPr>
          <p:cNvPr id="13" name="Shape 10"/>
          <p:cNvSpPr/>
          <p:nvPr/>
        </p:nvSpPr>
        <p:spPr>
          <a:xfrm>
            <a:off x="9906000" y="440055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B57EDC">
              <a:alpha val="88000"/>
            </a:srgbClr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9906000" y="440055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5" name="Shape 12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432853"/>
          </a:solidFill>
          <a:ln/>
        </p:spPr>
      </p:sp>
      <p:sp>
        <p:nvSpPr>
          <p:cNvPr id="16" name="Text 13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7" name="Text 14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设计作品集 · 灵感辑</a:t>
            </a:r>
            <a:endParaRPr lang="en-US" sz="975" dirty="0"/>
          </a:p>
        </p:txBody>
      </p:sp>
      <p:sp>
        <p:nvSpPr>
          <p:cNvPr id="18" name="Text 15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 / 15</a:t>
            </a:r>
            <a:endParaRPr lang="en-US" sz="975" dirty="0"/>
          </a:p>
        </p:txBody>
      </p:sp>
      <p:sp>
        <p:nvSpPr>
          <p:cNvPr id="19" name="Text 16"/>
          <p:cNvSpPr txBox="1"/>
          <p:nvPr/>
        </p:nvSpPr>
        <p:spPr>
          <a:xfrm rot="-1800000">
            <a:off x="9144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0" name="Text 17"/>
          <p:cNvSpPr txBox="1"/>
          <p:nvPr/>
        </p:nvSpPr>
        <p:spPr>
          <a:xfrm rot="-1800000">
            <a:off x="43688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1" name="Text 18"/>
          <p:cNvSpPr txBox="1"/>
          <p:nvPr/>
        </p:nvSpPr>
        <p:spPr>
          <a:xfrm rot="-1800000">
            <a:off x="78232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2" name="Shape 19"/>
          <p:cNvSpPr/>
          <p:nvPr/>
        </p:nvSpPr>
        <p:spPr>
          <a:xfrm>
            <a:off x="571500" y="666750"/>
            <a:ext cx="47625" cy="47625"/>
          </a:xfrm>
          <a:prstGeom prst="rect">
            <a:avLst/>
          </a:prstGeom>
          <a:solidFill>
            <a:srgbClr val="B57EDC">
              <a:alpha val="3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>
            <a:off x="571500" y="2762250"/>
            <a:ext cx="47625" cy="47625"/>
          </a:xfrm>
          <a:prstGeom prst="rect">
            <a:avLst/>
          </a:prstGeom>
          <a:solidFill>
            <a:srgbClr val="B57EDC">
              <a:alpha val="3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>
            <a:off x="571500" y="4857750"/>
            <a:ext cx="47625" cy="47625"/>
          </a:xfrm>
          <a:prstGeom prst="rect">
            <a:avLst/>
          </a:prstGeom>
          <a:solidFill>
            <a:srgbClr val="B57EDC">
              <a:alpha val="3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>
            <a:off x="2667000" y="666750"/>
            <a:ext cx="47625" cy="47625"/>
          </a:xfrm>
          <a:prstGeom prst="rect">
            <a:avLst/>
          </a:prstGeom>
          <a:solidFill>
            <a:srgbClr val="B57EDC">
              <a:alpha val="3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>
            <a:off x="2667000" y="2762250"/>
            <a:ext cx="47625" cy="47625"/>
          </a:xfrm>
          <a:prstGeom prst="rect">
            <a:avLst/>
          </a:prstGeom>
          <a:solidFill>
            <a:srgbClr val="B57EDC">
              <a:alpha val="37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>
            <a:off x="2667000" y="4857750"/>
            <a:ext cx="47625" cy="47625"/>
          </a:xfrm>
          <a:prstGeom prst="rect">
            <a:avLst/>
          </a:prstGeom>
          <a:solidFill>
            <a:srgbClr val="B57EDC">
              <a:alpha val="37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>
            <a:off x="4762500" y="666750"/>
            <a:ext cx="47625" cy="47625"/>
          </a:xfrm>
          <a:prstGeom prst="rect">
            <a:avLst/>
          </a:prstGeom>
          <a:solidFill>
            <a:srgbClr val="B57EDC">
              <a:alpha val="37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>
            <a:off x="4762500" y="2762250"/>
            <a:ext cx="47625" cy="47625"/>
          </a:xfrm>
          <a:prstGeom prst="rect">
            <a:avLst/>
          </a:prstGeom>
          <a:solidFill>
            <a:srgbClr val="B57EDC">
              <a:alpha val="37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>
            <a:off x="4762500" y="4857750"/>
            <a:ext cx="47625" cy="47625"/>
          </a:xfrm>
          <a:prstGeom prst="rect">
            <a:avLst/>
          </a:prstGeom>
          <a:solidFill>
            <a:srgbClr val="B57EDC">
              <a:alpha val="37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>
            <a:off x="6858000" y="666750"/>
            <a:ext cx="47625" cy="47625"/>
          </a:xfrm>
          <a:prstGeom prst="rect">
            <a:avLst/>
          </a:prstGeom>
          <a:solidFill>
            <a:srgbClr val="B57EDC">
              <a:alpha val="37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>
            <a:off x="6858000" y="2762250"/>
            <a:ext cx="47625" cy="47625"/>
          </a:xfrm>
          <a:prstGeom prst="rect">
            <a:avLst/>
          </a:prstGeom>
          <a:solidFill>
            <a:srgbClr val="B57EDC">
              <a:alpha val="37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>
            <a:off x="6858000" y="4857750"/>
            <a:ext cx="47625" cy="47625"/>
          </a:xfrm>
          <a:prstGeom prst="rect">
            <a:avLst/>
          </a:prstGeom>
          <a:solidFill>
            <a:srgbClr val="B57EDC">
              <a:alpha val="37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>
            <a:off x="8953500" y="666750"/>
            <a:ext cx="47625" cy="47625"/>
          </a:xfrm>
          <a:prstGeom prst="rect">
            <a:avLst/>
          </a:prstGeom>
          <a:solidFill>
            <a:srgbClr val="B57EDC">
              <a:alpha val="37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>
            <a:off x="8953500" y="2762250"/>
            <a:ext cx="47625" cy="47625"/>
          </a:xfrm>
          <a:prstGeom prst="rect">
            <a:avLst/>
          </a:prstGeom>
          <a:solidFill>
            <a:srgbClr val="B57EDC">
              <a:alpha val="37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>
            <a:off x="8953500" y="4857750"/>
            <a:ext cx="47625" cy="47625"/>
          </a:xfrm>
          <a:prstGeom prst="rect">
            <a:avLst/>
          </a:prstGeom>
          <a:solidFill>
            <a:srgbClr val="B57EDC">
              <a:alpha val="37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>
            <a:off x="11049000" y="666750"/>
            <a:ext cx="47625" cy="47625"/>
          </a:xfrm>
          <a:prstGeom prst="rect">
            <a:avLst/>
          </a:prstGeom>
          <a:solidFill>
            <a:srgbClr val="B57EDC">
              <a:alpha val="37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>
            <a:off x="11049000" y="2762250"/>
            <a:ext cx="47625" cy="47625"/>
          </a:xfrm>
          <a:prstGeom prst="rect">
            <a:avLst/>
          </a:prstGeom>
          <a:solidFill>
            <a:srgbClr val="B57EDC">
              <a:alpha val="37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>
            <a:off x="11049000" y="4857750"/>
            <a:ext cx="47625" cy="47625"/>
          </a:xfrm>
          <a:prstGeom prst="rect">
            <a:avLst/>
          </a:prstGeom>
          <a:solidFill>
            <a:srgbClr val="B57EDC">
              <a:alpha val="37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>
            <a:off x="1524000" y="1714500"/>
            <a:ext cx="57150" cy="57150"/>
          </a:xfrm>
          <a:prstGeom prst="rect">
            <a:avLst/>
          </a:prstGeom>
          <a:solidFill>
            <a:srgbClr val="452A54">
              <a:alpha val="37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>
            <a:off x="1524000" y="4191000"/>
            <a:ext cx="57150" cy="57150"/>
          </a:xfrm>
          <a:prstGeom prst="rect">
            <a:avLst/>
          </a:prstGeom>
          <a:solidFill>
            <a:srgbClr val="452A54">
              <a:alpha val="37000"/>
            </a:srgbClr>
          </a:solidFill>
          <a:ln/>
        </p:spPr>
      </p:sp>
      <p:sp>
        <p:nvSpPr>
          <p:cNvPr id="42" name="Shape 39"/>
          <p:cNvSpPr/>
          <p:nvPr/>
        </p:nvSpPr>
        <p:spPr>
          <a:xfrm>
            <a:off x="1524000" y="6667500"/>
            <a:ext cx="57150" cy="57150"/>
          </a:xfrm>
          <a:prstGeom prst="rect">
            <a:avLst/>
          </a:prstGeom>
          <a:solidFill>
            <a:srgbClr val="452A54">
              <a:alpha val="37000"/>
            </a:srgbClr>
          </a:solidFill>
          <a:ln/>
        </p:spPr>
      </p:sp>
      <p:sp>
        <p:nvSpPr>
          <p:cNvPr id="43" name="Shape 40"/>
          <p:cNvSpPr/>
          <p:nvPr/>
        </p:nvSpPr>
        <p:spPr>
          <a:xfrm>
            <a:off x="4000500" y="1714500"/>
            <a:ext cx="57150" cy="57150"/>
          </a:xfrm>
          <a:prstGeom prst="rect">
            <a:avLst/>
          </a:prstGeom>
          <a:solidFill>
            <a:srgbClr val="452A54">
              <a:alpha val="37000"/>
            </a:srgbClr>
          </a:solidFill>
          <a:ln/>
        </p:spPr>
      </p:sp>
      <p:sp>
        <p:nvSpPr>
          <p:cNvPr id="44" name="Shape 41"/>
          <p:cNvSpPr/>
          <p:nvPr/>
        </p:nvSpPr>
        <p:spPr>
          <a:xfrm>
            <a:off x="4000500" y="4191000"/>
            <a:ext cx="57150" cy="57150"/>
          </a:xfrm>
          <a:prstGeom prst="rect">
            <a:avLst/>
          </a:prstGeom>
          <a:solidFill>
            <a:srgbClr val="452A54">
              <a:alpha val="37000"/>
            </a:srgbClr>
          </a:solidFill>
          <a:ln/>
        </p:spPr>
      </p:sp>
      <p:sp>
        <p:nvSpPr>
          <p:cNvPr id="45" name="Shape 42"/>
          <p:cNvSpPr/>
          <p:nvPr/>
        </p:nvSpPr>
        <p:spPr>
          <a:xfrm>
            <a:off x="4000500" y="6667500"/>
            <a:ext cx="57150" cy="57150"/>
          </a:xfrm>
          <a:prstGeom prst="rect">
            <a:avLst/>
          </a:prstGeom>
          <a:solidFill>
            <a:srgbClr val="452A54">
              <a:alpha val="37000"/>
            </a:srgbClr>
          </a:solidFill>
          <a:ln/>
        </p:spPr>
      </p:sp>
      <p:sp>
        <p:nvSpPr>
          <p:cNvPr id="46" name="Shape 43"/>
          <p:cNvSpPr/>
          <p:nvPr/>
        </p:nvSpPr>
        <p:spPr>
          <a:xfrm>
            <a:off x="6477000" y="1714500"/>
            <a:ext cx="57150" cy="57150"/>
          </a:xfrm>
          <a:prstGeom prst="rect">
            <a:avLst/>
          </a:prstGeom>
          <a:solidFill>
            <a:srgbClr val="452A54">
              <a:alpha val="37000"/>
            </a:srgbClr>
          </a:solidFill>
          <a:ln/>
        </p:spPr>
      </p:sp>
      <p:sp>
        <p:nvSpPr>
          <p:cNvPr id="47" name="Shape 44"/>
          <p:cNvSpPr/>
          <p:nvPr/>
        </p:nvSpPr>
        <p:spPr>
          <a:xfrm>
            <a:off x="6477000" y="4191000"/>
            <a:ext cx="57150" cy="57150"/>
          </a:xfrm>
          <a:prstGeom prst="rect">
            <a:avLst/>
          </a:prstGeom>
          <a:solidFill>
            <a:srgbClr val="452A54">
              <a:alpha val="37000"/>
            </a:srgbClr>
          </a:solidFill>
          <a:ln/>
        </p:spPr>
      </p:sp>
      <p:sp>
        <p:nvSpPr>
          <p:cNvPr id="48" name="Shape 45"/>
          <p:cNvSpPr/>
          <p:nvPr/>
        </p:nvSpPr>
        <p:spPr>
          <a:xfrm>
            <a:off x="6477000" y="6667500"/>
            <a:ext cx="57150" cy="57150"/>
          </a:xfrm>
          <a:prstGeom prst="rect">
            <a:avLst/>
          </a:prstGeom>
          <a:solidFill>
            <a:srgbClr val="452A54">
              <a:alpha val="37000"/>
            </a:srgbClr>
          </a:solidFill>
          <a:ln/>
        </p:spPr>
      </p:sp>
      <p:sp>
        <p:nvSpPr>
          <p:cNvPr id="49" name="Shape 46"/>
          <p:cNvSpPr/>
          <p:nvPr/>
        </p:nvSpPr>
        <p:spPr>
          <a:xfrm>
            <a:off x="8953500" y="1714500"/>
            <a:ext cx="57150" cy="57150"/>
          </a:xfrm>
          <a:prstGeom prst="rect">
            <a:avLst/>
          </a:prstGeom>
          <a:solidFill>
            <a:srgbClr val="452A54">
              <a:alpha val="37000"/>
            </a:srgbClr>
          </a:solidFill>
          <a:ln/>
        </p:spPr>
      </p:sp>
      <p:sp>
        <p:nvSpPr>
          <p:cNvPr id="50" name="Shape 47"/>
          <p:cNvSpPr/>
          <p:nvPr/>
        </p:nvSpPr>
        <p:spPr>
          <a:xfrm>
            <a:off x="8953500" y="4191000"/>
            <a:ext cx="57150" cy="57150"/>
          </a:xfrm>
          <a:prstGeom prst="rect">
            <a:avLst/>
          </a:prstGeom>
          <a:solidFill>
            <a:srgbClr val="452A54">
              <a:alpha val="37000"/>
            </a:srgbClr>
          </a:solidFill>
          <a:ln/>
        </p:spPr>
      </p:sp>
      <p:sp>
        <p:nvSpPr>
          <p:cNvPr id="51" name="Shape 48"/>
          <p:cNvSpPr/>
          <p:nvPr/>
        </p:nvSpPr>
        <p:spPr>
          <a:xfrm>
            <a:off x="8953500" y="6667500"/>
            <a:ext cx="57150" cy="57150"/>
          </a:xfrm>
          <a:prstGeom prst="rect">
            <a:avLst/>
          </a:prstGeom>
          <a:solidFill>
            <a:srgbClr val="452A54">
              <a:alpha val="37000"/>
            </a:srgbClr>
          </a:solidFill>
          <a:ln/>
        </p:spPr>
      </p:sp>
      <p:sp>
        <p:nvSpPr>
          <p:cNvPr id="52" name="Shape 49"/>
          <p:cNvSpPr/>
          <p:nvPr/>
        </p:nvSpPr>
        <p:spPr>
          <a:xfrm rot="-840000">
            <a:off x="10572750" y="800100"/>
            <a:ext cx="2286000" cy="1524000"/>
          </a:xfrm>
          <a:prstGeom prst="rect">
            <a:avLst/>
          </a:prstGeom>
          <a:solidFill>
            <a:srgbClr val="B57EDC">
              <a:alpha val="50000"/>
            </a:srgbClr>
          </a:solidFill>
          <a:ln/>
        </p:spPr>
      </p:sp>
      <p:sp>
        <p:nvSpPr>
          <p:cNvPr id="53" name="Shape 50"/>
          <p:cNvSpPr/>
          <p:nvPr/>
        </p:nvSpPr>
        <p:spPr>
          <a:xfrm>
            <a:off x="571500" y="6286500"/>
            <a:ext cx="11049000" cy="381000"/>
          </a:xfrm>
          <a:prstGeom prst="rect">
            <a:avLst/>
          </a:prstGeom>
          <a:solidFill>
            <a:srgbClr val="2A0E3A"/>
          </a:solidFill>
          <a:ln/>
        </p:spPr>
      </p:sp>
      <p:sp>
        <p:nvSpPr>
          <p:cNvPr id="54" name="Shape 51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432853"/>
          </a:solidFill>
          <a:ln/>
        </p:spPr>
      </p:sp>
      <p:sp>
        <p:nvSpPr>
          <p:cNvPr id="55" name="Text 52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56" name="Text 53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设计作品集 · 灵感辑</a:t>
            </a:r>
            <a:endParaRPr lang="en-US" sz="975" dirty="0"/>
          </a:p>
        </p:txBody>
      </p:sp>
      <p:sp>
        <p:nvSpPr>
          <p:cNvPr id="57" name="Text 54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 / 15</a:t>
            </a:r>
            <a:endParaRPr lang="en-US" sz="975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2C14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B57EDC"/>
          </a:solidFill>
          <a:ln/>
        </p:spPr>
      </p:sp>
      <p:sp>
        <p:nvSpPr>
          <p:cNvPr id="3" name="Shape 1"/>
          <p:cNvSpPr/>
          <p:nvPr/>
        </p:nvSpPr>
        <p:spPr>
          <a:xfrm>
            <a:off x="9144000" y="3143250"/>
            <a:ext cx="4095750" cy="4095750"/>
          </a:xfrm>
          <a:prstGeom prst="ellipse">
            <a:avLst/>
          </a:prstGeom>
          <a:solidFill>
            <a:srgbClr val="B57EDC">
              <a:alpha val="14000"/>
            </a:srgbClr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914400" y="838200"/>
            <a:ext cx="9525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28" kern="0" dirty="0">
                <a:solidFill>
                  <a:srgbClr val="C0B9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SUMMARY</a:t>
            </a:r>
            <a:endParaRPr lang="en-US" sz="1125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1123950"/>
            <a:ext cx="10363200" cy="666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总结与下一步</a:t>
            </a:r>
            <a:endParaRPr lang="en-US" sz="345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1336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DEC5E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950" dirty="0"/>
          </a:p>
        </p:txBody>
      </p:sp>
      <p:sp>
        <p:nvSpPr>
          <p:cNvPr id="7" name="Text 5"/>
          <p:cNvSpPr txBox="1"/>
          <p:nvPr/>
        </p:nvSpPr>
        <p:spPr>
          <a:xfrm>
            <a:off x="1676400" y="21717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创作理念</a:t>
            </a:r>
            <a:endParaRPr lang="en-US" sz="1650" dirty="0"/>
          </a:p>
        </p:txBody>
      </p:sp>
      <p:sp>
        <p:nvSpPr>
          <p:cNvPr id="8" name="Shape 6"/>
          <p:cNvSpPr/>
          <p:nvPr/>
        </p:nvSpPr>
        <p:spPr>
          <a:xfrm>
            <a:off x="1676400" y="2686050"/>
            <a:ext cx="8610600" cy="9525"/>
          </a:xfrm>
          <a:prstGeom prst="rect">
            <a:avLst/>
          </a:prstGeom>
          <a:solidFill>
            <a:srgbClr val="C0B9C5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914400" y="28384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DEC5E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950" dirty="0"/>
          </a:p>
        </p:txBody>
      </p:sp>
      <p:sp>
        <p:nvSpPr>
          <p:cNvPr id="10" name="Text 8"/>
          <p:cNvSpPr txBox="1"/>
          <p:nvPr/>
        </p:nvSpPr>
        <p:spPr>
          <a:xfrm>
            <a:off x="1676400" y="28765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系列作品</a:t>
            </a:r>
            <a:endParaRPr lang="en-US" sz="1650" dirty="0"/>
          </a:p>
        </p:txBody>
      </p:sp>
      <p:sp>
        <p:nvSpPr>
          <p:cNvPr id="11" name="Shape 9"/>
          <p:cNvSpPr/>
          <p:nvPr/>
        </p:nvSpPr>
        <p:spPr>
          <a:xfrm>
            <a:off x="1676400" y="3390900"/>
            <a:ext cx="8610600" cy="9525"/>
          </a:xfrm>
          <a:prstGeom prst="rect">
            <a:avLst/>
          </a:prstGeom>
          <a:solidFill>
            <a:srgbClr val="C0B9C5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914400" y="35433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DEC5E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950" dirty="0"/>
          </a:p>
        </p:txBody>
      </p:sp>
      <p:sp>
        <p:nvSpPr>
          <p:cNvPr id="13" name="Text 11"/>
          <p:cNvSpPr txBox="1"/>
          <p:nvPr/>
        </p:nvSpPr>
        <p:spPr>
          <a:xfrm>
            <a:off x="1676400" y="35814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方法与工具</a:t>
            </a:r>
            <a:endParaRPr lang="en-US" sz="1650" dirty="0"/>
          </a:p>
        </p:txBody>
      </p:sp>
      <p:sp>
        <p:nvSpPr>
          <p:cNvPr id="14" name="Shape 12"/>
          <p:cNvSpPr/>
          <p:nvPr/>
        </p:nvSpPr>
        <p:spPr>
          <a:xfrm>
            <a:off x="1676400" y="4095750"/>
            <a:ext cx="8610600" cy="9525"/>
          </a:xfrm>
          <a:prstGeom prst="rect">
            <a:avLst/>
          </a:prstGeom>
          <a:solidFill>
            <a:srgbClr val="C0B9C5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914400" y="42481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DEC5E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950" dirty="0"/>
          </a:p>
        </p:txBody>
      </p:sp>
      <p:sp>
        <p:nvSpPr>
          <p:cNvPr id="16" name="Text 14"/>
          <p:cNvSpPr txBox="1"/>
          <p:nvPr/>
        </p:nvSpPr>
        <p:spPr>
          <a:xfrm>
            <a:off x="1676400" y="42862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下一步</a:t>
            </a:r>
            <a:endParaRPr lang="en-US" sz="1650" dirty="0"/>
          </a:p>
        </p:txBody>
      </p:sp>
      <p:sp>
        <p:nvSpPr>
          <p:cNvPr id="17" name="Shape 15"/>
          <p:cNvSpPr/>
          <p:nvPr/>
        </p:nvSpPr>
        <p:spPr>
          <a:xfrm>
            <a:off x="914400" y="5391150"/>
            <a:ext cx="10363200" cy="533400"/>
          </a:xfrm>
          <a:prstGeom prst="roundRect">
            <a:avLst>
              <a:gd name="adj" fmla="val 17857"/>
            </a:avLst>
          </a:prstGeom>
          <a:solidFill>
            <a:srgbClr val="B57EDC">
              <a:alpha val="22000"/>
            </a:srgbClr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1143000" y="5534025"/>
            <a:ext cx="1524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DEC5E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下一步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2667000" y="5524500"/>
            <a:ext cx="83820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按既定节奏推进，持续迭代优化</a:t>
            </a:r>
            <a:endParaRPr lang="en-US" sz="1350" dirty="0"/>
          </a:p>
        </p:txBody>
      </p:sp>
      <p:sp>
        <p:nvSpPr>
          <p:cNvPr id="20" name="Text 18"/>
          <p:cNvSpPr txBox="1"/>
          <p:nvPr/>
        </p:nvSpPr>
        <p:spPr>
          <a:xfrm>
            <a:off x="914400" y="643890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0B9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设计作品集 · 灵感辑</a:t>
            </a:r>
            <a:endParaRPr lang="en-US" sz="975" dirty="0"/>
          </a:p>
        </p:txBody>
      </p:sp>
      <p:sp>
        <p:nvSpPr>
          <p:cNvPr id="21" name="Shape 19"/>
          <p:cNvSpPr/>
          <p:nvPr/>
        </p:nvSpPr>
        <p:spPr>
          <a:xfrm>
            <a:off x="571500" y="666750"/>
            <a:ext cx="47625" cy="47625"/>
          </a:xfrm>
          <a:prstGeom prst="rect">
            <a:avLst/>
          </a:prstGeom>
          <a:solidFill>
            <a:srgbClr val="B57EDC">
              <a:alpha val="37000"/>
            </a:srgbClr>
          </a:solidFill>
          <a:ln/>
        </p:spPr>
      </p:sp>
      <p:sp>
        <p:nvSpPr>
          <p:cNvPr id="22" name="Shape 20"/>
          <p:cNvSpPr/>
          <p:nvPr/>
        </p:nvSpPr>
        <p:spPr>
          <a:xfrm>
            <a:off x="571500" y="2762250"/>
            <a:ext cx="47625" cy="47625"/>
          </a:xfrm>
          <a:prstGeom prst="rect">
            <a:avLst/>
          </a:prstGeom>
          <a:solidFill>
            <a:srgbClr val="B57EDC">
              <a:alpha val="37000"/>
            </a:srgbClr>
          </a:solidFill>
          <a:ln/>
        </p:spPr>
      </p:sp>
      <p:sp>
        <p:nvSpPr>
          <p:cNvPr id="23" name="Shape 21"/>
          <p:cNvSpPr/>
          <p:nvPr/>
        </p:nvSpPr>
        <p:spPr>
          <a:xfrm>
            <a:off x="571500" y="4857750"/>
            <a:ext cx="47625" cy="47625"/>
          </a:xfrm>
          <a:prstGeom prst="rect">
            <a:avLst/>
          </a:prstGeom>
          <a:solidFill>
            <a:srgbClr val="B57EDC">
              <a:alpha val="37000"/>
            </a:srgbClr>
          </a:solidFill>
          <a:ln/>
        </p:spPr>
      </p:sp>
      <p:sp>
        <p:nvSpPr>
          <p:cNvPr id="24" name="Shape 22"/>
          <p:cNvSpPr/>
          <p:nvPr/>
        </p:nvSpPr>
        <p:spPr>
          <a:xfrm>
            <a:off x="2667000" y="666750"/>
            <a:ext cx="47625" cy="47625"/>
          </a:xfrm>
          <a:prstGeom prst="rect">
            <a:avLst/>
          </a:prstGeom>
          <a:solidFill>
            <a:srgbClr val="B57EDC">
              <a:alpha val="37000"/>
            </a:srgbClr>
          </a:solidFill>
          <a:ln/>
        </p:spPr>
      </p:sp>
      <p:sp>
        <p:nvSpPr>
          <p:cNvPr id="25" name="Shape 23"/>
          <p:cNvSpPr/>
          <p:nvPr/>
        </p:nvSpPr>
        <p:spPr>
          <a:xfrm>
            <a:off x="2667000" y="2762250"/>
            <a:ext cx="47625" cy="47625"/>
          </a:xfrm>
          <a:prstGeom prst="rect">
            <a:avLst/>
          </a:prstGeom>
          <a:solidFill>
            <a:srgbClr val="B57EDC">
              <a:alpha val="37000"/>
            </a:srgbClr>
          </a:solidFill>
          <a:ln/>
        </p:spPr>
      </p:sp>
      <p:sp>
        <p:nvSpPr>
          <p:cNvPr id="26" name="Shape 24"/>
          <p:cNvSpPr/>
          <p:nvPr/>
        </p:nvSpPr>
        <p:spPr>
          <a:xfrm>
            <a:off x="2667000" y="4857750"/>
            <a:ext cx="47625" cy="47625"/>
          </a:xfrm>
          <a:prstGeom prst="rect">
            <a:avLst/>
          </a:prstGeom>
          <a:solidFill>
            <a:srgbClr val="B57EDC">
              <a:alpha val="37000"/>
            </a:srgbClr>
          </a:solidFill>
          <a:ln/>
        </p:spPr>
      </p:sp>
      <p:sp>
        <p:nvSpPr>
          <p:cNvPr id="27" name="Shape 25"/>
          <p:cNvSpPr/>
          <p:nvPr/>
        </p:nvSpPr>
        <p:spPr>
          <a:xfrm>
            <a:off x="4762500" y="666750"/>
            <a:ext cx="47625" cy="47625"/>
          </a:xfrm>
          <a:prstGeom prst="rect">
            <a:avLst/>
          </a:prstGeom>
          <a:solidFill>
            <a:srgbClr val="B57EDC">
              <a:alpha val="37000"/>
            </a:srgbClr>
          </a:solidFill>
          <a:ln/>
        </p:spPr>
      </p:sp>
      <p:sp>
        <p:nvSpPr>
          <p:cNvPr id="28" name="Shape 26"/>
          <p:cNvSpPr/>
          <p:nvPr/>
        </p:nvSpPr>
        <p:spPr>
          <a:xfrm>
            <a:off x="4762500" y="2762250"/>
            <a:ext cx="47625" cy="47625"/>
          </a:xfrm>
          <a:prstGeom prst="rect">
            <a:avLst/>
          </a:prstGeom>
          <a:solidFill>
            <a:srgbClr val="B57EDC">
              <a:alpha val="37000"/>
            </a:srgbClr>
          </a:solidFill>
          <a:ln/>
        </p:spPr>
      </p:sp>
      <p:sp>
        <p:nvSpPr>
          <p:cNvPr id="29" name="Shape 27"/>
          <p:cNvSpPr/>
          <p:nvPr/>
        </p:nvSpPr>
        <p:spPr>
          <a:xfrm>
            <a:off x="4762500" y="4857750"/>
            <a:ext cx="47625" cy="47625"/>
          </a:xfrm>
          <a:prstGeom prst="rect">
            <a:avLst/>
          </a:prstGeom>
          <a:solidFill>
            <a:srgbClr val="B57EDC">
              <a:alpha val="37000"/>
            </a:srgbClr>
          </a:solidFill>
          <a:ln/>
        </p:spPr>
      </p:sp>
      <p:sp>
        <p:nvSpPr>
          <p:cNvPr id="30" name="Shape 28"/>
          <p:cNvSpPr/>
          <p:nvPr/>
        </p:nvSpPr>
        <p:spPr>
          <a:xfrm>
            <a:off x="6858000" y="666750"/>
            <a:ext cx="47625" cy="47625"/>
          </a:xfrm>
          <a:prstGeom prst="rect">
            <a:avLst/>
          </a:prstGeom>
          <a:solidFill>
            <a:srgbClr val="B57EDC">
              <a:alpha val="37000"/>
            </a:srgbClr>
          </a:solidFill>
          <a:ln/>
        </p:spPr>
      </p:sp>
      <p:sp>
        <p:nvSpPr>
          <p:cNvPr id="31" name="Shape 29"/>
          <p:cNvSpPr/>
          <p:nvPr/>
        </p:nvSpPr>
        <p:spPr>
          <a:xfrm>
            <a:off x="6858000" y="2762250"/>
            <a:ext cx="47625" cy="47625"/>
          </a:xfrm>
          <a:prstGeom prst="rect">
            <a:avLst/>
          </a:prstGeom>
          <a:solidFill>
            <a:srgbClr val="B57EDC">
              <a:alpha val="37000"/>
            </a:srgbClr>
          </a:solidFill>
          <a:ln/>
        </p:spPr>
      </p:sp>
      <p:sp>
        <p:nvSpPr>
          <p:cNvPr id="32" name="Shape 30"/>
          <p:cNvSpPr/>
          <p:nvPr/>
        </p:nvSpPr>
        <p:spPr>
          <a:xfrm>
            <a:off x="6858000" y="4857750"/>
            <a:ext cx="47625" cy="47625"/>
          </a:xfrm>
          <a:prstGeom prst="rect">
            <a:avLst/>
          </a:prstGeom>
          <a:solidFill>
            <a:srgbClr val="B57EDC">
              <a:alpha val="37000"/>
            </a:srgbClr>
          </a:solidFill>
          <a:ln/>
        </p:spPr>
      </p:sp>
      <p:sp>
        <p:nvSpPr>
          <p:cNvPr id="33" name="Shape 31"/>
          <p:cNvSpPr/>
          <p:nvPr/>
        </p:nvSpPr>
        <p:spPr>
          <a:xfrm>
            <a:off x="8953500" y="666750"/>
            <a:ext cx="47625" cy="47625"/>
          </a:xfrm>
          <a:prstGeom prst="rect">
            <a:avLst/>
          </a:prstGeom>
          <a:solidFill>
            <a:srgbClr val="B57EDC">
              <a:alpha val="37000"/>
            </a:srgbClr>
          </a:solidFill>
          <a:ln/>
        </p:spPr>
      </p:sp>
      <p:sp>
        <p:nvSpPr>
          <p:cNvPr id="34" name="Shape 32"/>
          <p:cNvSpPr/>
          <p:nvPr/>
        </p:nvSpPr>
        <p:spPr>
          <a:xfrm>
            <a:off x="8953500" y="2762250"/>
            <a:ext cx="47625" cy="47625"/>
          </a:xfrm>
          <a:prstGeom prst="rect">
            <a:avLst/>
          </a:prstGeom>
          <a:solidFill>
            <a:srgbClr val="B57EDC">
              <a:alpha val="37000"/>
            </a:srgbClr>
          </a:solidFill>
          <a:ln/>
        </p:spPr>
      </p:sp>
      <p:sp>
        <p:nvSpPr>
          <p:cNvPr id="35" name="Shape 33"/>
          <p:cNvSpPr/>
          <p:nvPr/>
        </p:nvSpPr>
        <p:spPr>
          <a:xfrm>
            <a:off x="8953500" y="4857750"/>
            <a:ext cx="47625" cy="47625"/>
          </a:xfrm>
          <a:prstGeom prst="rect">
            <a:avLst/>
          </a:prstGeom>
          <a:solidFill>
            <a:srgbClr val="B57EDC">
              <a:alpha val="37000"/>
            </a:srgbClr>
          </a:solidFill>
          <a:ln/>
        </p:spPr>
      </p:sp>
      <p:sp>
        <p:nvSpPr>
          <p:cNvPr id="36" name="Shape 34"/>
          <p:cNvSpPr/>
          <p:nvPr/>
        </p:nvSpPr>
        <p:spPr>
          <a:xfrm>
            <a:off x="11049000" y="666750"/>
            <a:ext cx="47625" cy="47625"/>
          </a:xfrm>
          <a:prstGeom prst="rect">
            <a:avLst/>
          </a:prstGeom>
          <a:solidFill>
            <a:srgbClr val="B57EDC">
              <a:alpha val="37000"/>
            </a:srgbClr>
          </a:solidFill>
          <a:ln/>
        </p:spPr>
      </p:sp>
      <p:sp>
        <p:nvSpPr>
          <p:cNvPr id="37" name="Shape 35"/>
          <p:cNvSpPr/>
          <p:nvPr/>
        </p:nvSpPr>
        <p:spPr>
          <a:xfrm>
            <a:off x="11049000" y="2762250"/>
            <a:ext cx="47625" cy="47625"/>
          </a:xfrm>
          <a:prstGeom prst="rect">
            <a:avLst/>
          </a:prstGeom>
          <a:solidFill>
            <a:srgbClr val="B57EDC">
              <a:alpha val="37000"/>
            </a:srgbClr>
          </a:solidFill>
          <a:ln/>
        </p:spPr>
      </p:sp>
      <p:sp>
        <p:nvSpPr>
          <p:cNvPr id="38" name="Shape 36"/>
          <p:cNvSpPr/>
          <p:nvPr/>
        </p:nvSpPr>
        <p:spPr>
          <a:xfrm>
            <a:off x="11049000" y="4857750"/>
            <a:ext cx="47625" cy="47625"/>
          </a:xfrm>
          <a:prstGeom prst="rect">
            <a:avLst/>
          </a:prstGeom>
          <a:solidFill>
            <a:srgbClr val="B57EDC">
              <a:alpha val="37000"/>
            </a:srgbClr>
          </a:solidFill>
          <a:ln/>
        </p:spPr>
      </p:sp>
      <p:sp>
        <p:nvSpPr>
          <p:cNvPr id="39" name="Shape 37"/>
          <p:cNvSpPr/>
          <p:nvPr/>
        </p:nvSpPr>
        <p:spPr>
          <a:xfrm>
            <a:off x="1524000" y="1714500"/>
            <a:ext cx="57150" cy="57150"/>
          </a:xfrm>
          <a:prstGeom prst="rect">
            <a:avLst/>
          </a:prstGeom>
          <a:solidFill>
            <a:srgbClr val="452A54">
              <a:alpha val="37000"/>
            </a:srgbClr>
          </a:solidFill>
          <a:ln/>
        </p:spPr>
      </p:sp>
      <p:sp>
        <p:nvSpPr>
          <p:cNvPr id="40" name="Shape 38"/>
          <p:cNvSpPr/>
          <p:nvPr/>
        </p:nvSpPr>
        <p:spPr>
          <a:xfrm>
            <a:off x="1524000" y="4191000"/>
            <a:ext cx="57150" cy="57150"/>
          </a:xfrm>
          <a:prstGeom prst="rect">
            <a:avLst/>
          </a:prstGeom>
          <a:solidFill>
            <a:srgbClr val="452A54">
              <a:alpha val="37000"/>
            </a:srgbClr>
          </a:solidFill>
          <a:ln/>
        </p:spPr>
      </p:sp>
      <p:sp>
        <p:nvSpPr>
          <p:cNvPr id="41" name="Shape 39"/>
          <p:cNvSpPr/>
          <p:nvPr/>
        </p:nvSpPr>
        <p:spPr>
          <a:xfrm>
            <a:off x="1524000" y="6667500"/>
            <a:ext cx="57150" cy="57150"/>
          </a:xfrm>
          <a:prstGeom prst="rect">
            <a:avLst/>
          </a:prstGeom>
          <a:solidFill>
            <a:srgbClr val="452A54">
              <a:alpha val="37000"/>
            </a:srgbClr>
          </a:solidFill>
          <a:ln/>
        </p:spPr>
      </p:sp>
      <p:sp>
        <p:nvSpPr>
          <p:cNvPr id="42" name="Shape 40"/>
          <p:cNvSpPr/>
          <p:nvPr/>
        </p:nvSpPr>
        <p:spPr>
          <a:xfrm>
            <a:off x="4000500" y="1714500"/>
            <a:ext cx="57150" cy="57150"/>
          </a:xfrm>
          <a:prstGeom prst="rect">
            <a:avLst/>
          </a:prstGeom>
          <a:solidFill>
            <a:srgbClr val="452A54">
              <a:alpha val="37000"/>
            </a:srgbClr>
          </a:solidFill>
          <a:ln/>
        </p:spPr>
      </p:sp>
      <p:sp>
        <p:nvSpPr>
          <p:cNvPr id="43" name="Shape 41"/>
          <p:cNvSpPr/>
          <p:nvPr/>
        </p:nvSpPr>
        <p:spPr>
          <a:xfrm>
            <a:off x="4000500" y="4191000"/>
            <a:ext cx="57150" cy="57150"/>
          </a:xfrm>
          <a:prstGeom prst="rect">
            <a:avLst/>
          </a:prstGeom>
          <a:solidFill>
            <a:srgbClr val="452A54">
              <a:alpha val="37000"/>
            </a:srgbClr>
          </a:solidFill>
          <a:ln/>
        </p:spPr>
      </p:sp>
      <p:sp>
        <p:nvSpPr>
          <p:cNvPr id="44" name="Shape 42"/>
          <p:cNvSpPr/>
          <p:nvPr/>
        </p:nvSpPr>
        <p:spPr>
          <a:xfrm>
            <a:off x="4000500" y="6667500"/>
            <a:ext cx="57150" cy="57150"/>
          </a:xfrm>
          <a:prstGeom prst="rect">
            <a:avLst/>
          </a:prstGeom>
          <a:solidFill>
            <a:srgbClr val="452A54">
              <a:alpha val="37000"/>
            </a:srgbClr>
          </a:solidFill>
          <a:ln/>
        </p:spPr>
      </p:sp>
      <p:sp>
        <p:nvSpPr>
          <p:cNvPr id="45" name="Shape 43"/>
          <p:cNvSpPr/>
          <p:nvPr/>
        </p:nvSpPr>
        <p:spPr>
          <a:xfrm>
            <a:off x="6477000" y="1714500"/>
            <a:ext cx="57150" cy="57150"/>
          </a:xfrm>
          <a:prstGeom prst="rect">
            <a:avLst/>
          </a:prstGeom>
          <a:solidFill>
            <a:srgbClr val="452A54">
              <a:alpha val="37000"/>
            </a:srgbClr>
          </a:solidFill>
          <a:ln/>
        </p:spPr>
      </p:sp>
      <p:sp>
        <p:nvSpPr>
          <p:cNvPr id="46" name="Shape 44"/>
          <p:cNvSpPr/>
          <p:nvPr/>
        </p:nvSpPr>
        <p:spPr>
          <a:xfrm>
            <a:off x="6477000" y="4191000"/>
            <a:ext cx="57150" cy="57150"/>
          </a:xfrm>
          <a:prstGeom prst="rect">
            <a:avLst/>
          </a:prstGeom>
          <a:solidFill>
            <a:srgbClr val="452A54">
              <a:alpha val="37000"/>
            </a:srgbClr>
          </a:solidFill>
          <a:ln/>
        </p:spPr>
      </p:sp>
      <p:sp>
        <p:nvSpPr>
          <p:cNvPr id="47" name="Shape 45"/>
          <p:cNvSpPr/>
          <p:nvPr/>
        </p:nvSpPr>
        <p:spPr>
          <a:xfrm>
            <a:off x="6477000" y="6667500"/>
            <a:ext cx="57150" cy="57150"/>
          </a:xfrm>
          <a:prstGeom prst="rect">
            <a:avLst/>
          </a:prstGeom>
          <a:solidFill>
            <a:srgbClr val="452A54">
              <a:alpha val="37000"/>
            </a:srgbClr>
          </a:solidFill>
          <a:ln/>
        </p:spPr>
      </p:sp>
      <p:sp>
        <p:nvSpPr>
          <p:cNvPr id="48" name="Shape 46"/>
          <p:cNvSpPr/>
          <p:nvPr/>
        </p:nvSpPr>
        <p:spPr>
          <a:xfrm>
            <a:off x="8953500" y="1714500"/>
            <a:ext cx="57150" cy="57150"/>
          </a:xfrm>
          <a:prstGeom prst="rect">
            <a:avLst/>
          </a:prstGeom>
          <a:solidFill>
            <a:srgbClr val="452A54">
              <a:alpha val="37000"/>
            </a:srgbClr>
          </a:solidFill>
          <a:ln/>
        </p:spPr>
      </p:sp>
      <p:sp>
        <p:nvSpPr>
          <p:cNvPr id="49" name="Shape 47"/>
          <p:cNvSpPr/>
          <p:nvPr/>
        </p:nvSpPr>
        <p:spPr>
          <a:xfrm>
            <a:off x="8953500" y="4191000"/>
            <a:ext cx="57150" cy="57150"/>
          </a:xfrm>
          <a:prstGeom prst="rect">
            <a:avLst/>
          </a:prstGeom>
          <a:solidFill>
            <a:srgbClr val="452A54">
              <a:alpha val="37000"/>
            </a:srgbClr>
          </a:solidFill>
          <a:ln/>
        </p:spPr>
      </p:sp>
      <p:sp>
        <p:nvSpPr>
          <p:cNvPr id="50" name="Shape 48"/>
          <p:cNvSpPr/>
          <p:nvPr/>
        </p:nvSpPr>
        <p:spPr>
          <a:xfrm>
            <a:off x="8953500" y="6667500"/>
            <a:ext cx="57150" cy="57150"/>
          </a:xfrm>
          <a:prstGeom prst="rect">
            <a:avLst/>
          </a:prstGeom>
          <a:solidFill>
            <a:srgbClr val="452A54">
              <a:alpha val="37000"/>
            </a:srgbClr>
          </a:solidFill>
          <a:ln/>
        </p:spPr>
      </p:sp>
      <p:sp>
        <p:nvSpPr>
          <p:cNvPr id="51" name="Shape 49"/>
          <p:cNvSpPr/>
          <p:nvPr/>
        </p:nvSpPr>
        <p:spPr>
          <a:xfrm rot="-840000">
            <a:off x="10572750" y="800100"/>
            <a:ext cx="2286000" cy="1524000"/>
          </a:xfrm>
          <a:prstGeom prst="rect">
            <a:avLst/>
          </a:prstGeom>
          <a:solidFill>
            <a:srgbClr val="B57EDC">
              <a:alpha val="50000"/>
            </a:srgbClr>
          </a:solidFill>
          <a:ln/>
        </p:spPr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2C14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C143D">
              <a:alpha val="7800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3143250" y="476250"/>
            <a:ext cx="5905500" cy="5905500"/>
          </a:xfrm>
          <a:prstGeom prst="ellipse">
            <a:avLst/>
          </a:prstGeom>
          <a:ln w="9525">
            <a:solidFill>
              <a:srgbClr val="C0B9C5"/>
            </a:solidFill>
            <a:prstDash val="solid"/>
          </a:ln>
        </p:spPr>
      </p:sp>
      <p:sp>
        <p:nvSpPr>
          <p:cNvPr id="5" name="Text 2"/>
          <p:cNvSpPr txBox="1"/>
          <p:nvPr/>
        </p:nvSpPr>
        <p:spPr>
          <a:xfrm>
            <a:off x="0" y="2570797"/>
            <a:ext cx="12192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900" b="1" spc="552" kern="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谢谢</a:t>
            </a:r>
            <a:endParaRPr lang="en-US" sz="6900" dirty="0"/>
          </a:p>
        </p:txBody>
      </p:sp>
      <p:sp>
        <p:nvSpPr>
          <p:cNvPr id="6" name="Shape 3"/>
          <p:cNvSpPr/>
          <p:nvPr/>
        </p:nvSpPr>
        <p:spPr>
          <a:xfrm>
            <a:off x="5638800" y="3725227"/>
            <a:ext cx="914400" cy="47625"/>
          </a:xfrm>
          <a:prstGeom prst="rect">
            <a:avLst/>
          </a:prstGeom>
          <a:solidFill>
            <a:srgbClr val="DEC5EF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0" y="4058602"/>
            <a:ext cx="121920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rgbClr val="C0B9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期待新的合作与碰撞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571500" y="666750"/>
            <a:ext cx="47625" cy="47625"/>
          </a:xfrm>
          <a:prstGeom prst="rect">
            <a:avLst/>
          </a:prstGeom>
          <a:solidFill>
            <a:srgbClr val="B57EDC">
              <a:alpha val="37000"/>
            </a:srgbClr>
          </a:solidFill>
          <a:ln/>
        </p:spPr>
      </p:sp>
      <p:sp>
        <p:nvSpPr>
          <p:cNvPr id="9" name="Shape 6"/>
          <p:cNvSpPr/>
          <p:nvPr/>
        </p:nvSpPr>
        <p:spPr>
          <a:xfrm>
            <a:off x="571500" y="2762250"/>
            <a:ext cx="47625" cy="47625"/>
          </a:xfrm>
          <a:prstGeom prst="rect">
            <a:avLst/>
          </a:prstGeom>
          <a:solidFill>
            <a:srgbClr val="B57EDC">
              <a:alpha val="37000"/>
            </a:srgbClr>
          </a:solidFill>
          <a:ln/>
        </p:spPr>
      </p:sp>
      <p:sp>
        <p:nvSpPr>
          <p:cNvPr id="10" name="Shape 7"/>
          <p:cNvSpPr/>
          <p:nvPr/>
        </p:nvSpPr>
        <p:spPr>
          <a:xfrm>
            <a:off x="571500" y="4857750"/>
            <a:ext cx="47625" cy="47625"/>
          </a:xfrm>
          <a:prstGeom prst="rect">
            <a:avLst/>
          </a:prstGeom>
          <a:solidFill>
            <a:srgbClr val="B57EDC">
              <a:alpha val="37000"/>
            </a:srgbClr>
          </a:solidFill>
          <a:ln/>
        </p:spPr>
      </p:sp>
      <p:sp>
        <p:nvSpPr>
          <p:cNvPr id="11" name="Shape 8"/>
          <p:cNvSpPr/>
          <p:nvPr/>
        </p:nvSpPr>
        <p:spPr>
          <a:xfrm>
            <a:off x="2667000" y="666750"/>
            <a:ext cx="47625" cy="47625"/>
          </a:xfrm>
          <a:prstGeom prst="rect">
            <a:avLst/>
          </a:prstGeom>
          <a:solidFill>
            <a:srgbClr val="B57EDC">
              <a:alpha val="37000"/>
            </a:srgbClr>
          </a:solidFill>
          <a:ln/>
        </p:spPr>
      </p:sp>
      <p:sp>
        <p:nvSpPr>
          <p:cNvPr id="12" name="Shape 9"/>
          <p:cNvSpPr/>
          <p:nvPr/>
        </p:nvSpPr>
        <p:spPr>
          <a:xfrm>
            <a:off x="2667000" y="2762250"/>
            <a:ext cx="47625" cy="47625"/>
          </a:xfrm>
          <a:prstGeom prst="rect">
            <a:avLst/>
          </a:prstGeom>
          <a:solidFill>
            <a:srgbClr val="B57EDC">
              <a:alpha val="37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>
            <a:off x="2667000" y="4857750"/>
            <a:ext cx="47625" cy="47625"/>
          </a:xfrm>
          <a:prstGeom prst="rect">
            <a:avLst/>
          </a:prstGeom>
          <a:solidFill>
            <a:srgbClr val="B57EDC">
              <a:alpha val="37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4762500" y="666750"/>
            <a:ext cx="47625" cy="47625"/>
          </a:xfrm>
          <a:prstGeom prst="rect">
            <a:avLst/>
          </a:prstGeom>
          <a:solidFill>
            <a:srgbClr val="B57EDC">
              <a:alpha val="37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>
            <a:off x="4762500" y="2762250"/>
            <a:ext cx="47625" cy="47625"/>
          </a:xfrm>
          <a:prstGeom prst="rect">
            <a:avLst/>
          </a:prstGeom>
          <a:solidFill>
            <a:srgbClr val="B57EDC">
              <a:alpha val="37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>
            <a:off x="4762500" y="4857750"/>
            <a:ext cx="47625" cy="47625"/>
          </a:xfrm>
          <a:prstGeom prst="rect">
            <a:avLst/>
          </a:prstGeom>
          <a:solidFill>
            <a:srgbClr val="B57EDC">
              <a:alpha val="37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>
            <a:off x="6858000" y="666750"/>
            <a:ext cx="47625" cy="47625"/>
          </a:xfrm>
          <a:prstGeom prst="rect">
            <a:avLst/>
          </a:prstGeom>
          <a:solidFill>
            <a:srgbClr val="B57EDC">
              <a:alpha val="37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>
            <a:off x="6858000" y="2762250"/>
            <a:ext cx="47625" cy="47625"/>
          </a:xfrm>
          <a:prstGeom prst="rect">
            <a:avLst/>
          </a:prstGeom>
          <a:solidFill>
            <a:srgbClr val="B57EDC">
              <a:alpha val="37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6858000" y="4857750"/>
            <a:ext cx="47625" cy="47625"/>
          </a:xfrm>
          <a:prstGeom prst="rect">
            <a:avLst/>
          </a:prstGeom>
          <a:solidFill>
            <a:srgbClr val="B57EDC">
              <a:alpha val="37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>
            <a:off x="8953500" y="666750"/>
            <a:ext cx="47625" cy="47625"/>
          </a:xfrm>
          <a:prstGeom prst="rect">
            <a:avLst/>
          </a:prstGeom>
          <a:solidFill>
            <a:srgbClr val="B57EDC">
              <a:alpha val="37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>
            <a:off x="8953500" y="2762250"/>
            <a:ext cx="47625" cy="47625"/>
          </a:xfrm>
          <a:prstGeom prst="rect">
            <a:avLst/>
          </a:prstGeom>
          <a:solidFill>
            <a:srgbClr val="B57EDC">
              <a:alpha val="37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>
            <a:off x="8953500" y="4857750"/>
            <a:ext cx="47625" cy="47625"/>
          </a:xfrm>
          <a:prstGeom prst="rect">
            <a:avLst/>
          </a:prstGeom>
          <a:solidFill>
            <a:srgbClr val="B57EDC">
              <a:alpha val="3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>
            <a:off x="11049000" y="666750"/>
            <a:ext cx="47625" cy="47625"/>
          </a:xfrm>
          <a:prstGeom prst="rect">
            <a:avLst/>
          </a:prstGeom>
          <a:solidFill>
            <a:srgbClr val="B57EDC">
              <a:alpha val="3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>
            <a:off x="11049000" y="2762250"/>
            <a:ext cx="47625" cy="47625"/>
          </a:xfrm>
          <a:prstGeom prst="rect">
            <a:avLst/>
          </a:prstGeom>
          <a:solidFill>
            <a:srgbClr val="B57EDC">
              <a:alpha val="3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>
            <a:off x="11049000" y="4857750"/>
            <a:ext cx="47625" cy="47625"/>
          </a:xfrm>
          <a:prstGeom prst="rect">
            <a:avLst/>
          </a:prstGeom>
          <a:solidFill>
            <a:srgbClr val="B57EDC">
              <a:alpha val="3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>
            <a:off x="1524000" y="1714500"/>
            <a:ext cx="57150" cy="57150"/>
          </a:xfrm>
          <a:prstGeom prst="rect">
            <a:avLst/>
          </a:prstGeom>
          <a:solidFill>
            <a:srgbClr val="452A54">
              <a:alpha val="37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>
            <a:off x="1524000" y="4191000"/>
            <a:ext cx="57150" cy="57150"/>
          </a:xfrm>
          <a:prstGeom prst="rect">
            <a:avLst/>
          </a:prstGeom>
          <a:solidFill>
            <a:srgbClr val="452A54">
              <a:alpha val="37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>
            <a:off x="1524000" y="6667500"/>
            <a:ext cx="57150" cy="57150"/>
          </a:xfrm>
          <a:prstGeom prst="rect">
            <a:avLst/>
          </a:prstGeom>
          <a:solidFill>
            <a:srgbClr val="452A54">
              <a:alpha val="37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>
            <a:off x="4000500" y="1714500"/>
            <a:ext cx="57150" cy="57150"/>
          </a:xfrm>
          <a:prstGeom prst="rect">
            <a:avLst/>
          </a:prstGeom>
          <a:solidFill>
            <a:srgbClr val="452A54">
              <a:alpha val="37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>
            <a:off x="4000500" y="4191000"/>
            <a:ext cx="57150" cy="57150"/>
          </a:xfrm>
          <a:prstGeom prst="rect">
            <a:avLst/>
          </a:prstGeom>
          <a:solidFill>
            <a:srgbClr val="452A54">
              <a:alpha val="37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>
            <a:off x="4000500" y="6667500"/>
            <a:ext cx="57150" cy="57150"/>
          </a:xfrm>
          <a:prstGeom prst="rect">
            <a:avLst/>
          </a:prstGeom>
          <a:solidFill>
            <a:srgbClr val="452A54">
              <a:alpha val="37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>
            <a:off x="6477000" y="1714500"/>
            <a:ext cx="57150" cy="57150"/>
          </a:xfrm>
          <a:prstGeom prst="rect">
            <a:avLst/>
          </a:prstGeom>
          <a:solidFill>
            <a:srgbClr val="452A54">
              <a:alpha val="37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>
            <a:off x="6477000" y="4191000"/>
            <a:ext cx="57150" cy="57150"/>
          </a:xfrm>
          <a:prstGeom prst="rect">
            <a:avLst/>
          </a:prstGeom>
          <a:solidFill>
            <a:srgbClr val="452A54">
              <a:alpha val="37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>
            <a:off x="6477000" y="6667500"/>
            <a:ext cx="57150" cy="57150"/>
          </a:xfrm>
          <a:prstGeom prst="rect">
            <a:avLst/>
          </a:prstGeom>
          <a:solidFill>
            <a:srgbClr val="452A54">
              <a:alpha val="37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>
            <a:off x="8953500" y="1714500"/>
            <a:ext cx="57150" cy="57150"/>
          </a:xfrm>
          <a:prstGeom prst="rect">
            <a:avLst/>
          </a:prstGeom>
          <a:solidFill>
            <a:srgbClr val="452A54">
              <a:alpha val="37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>
            <a:off x="8953500" y="4191000"/>
            <a:ext cx="57150" cy="57150"/>
          </a:xfrm>
          <a:prstGeom prst="rect">
            <a:avLst/>
          </a:prstGeom>
          <a:solidFill>
            <a:srgbClr val="452A54">
              <a:alpha val="37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>
            <a:off x="8953500" y="6667500"/>
            <a:ext cx="57150" cy="57150"/>
          </a:xfrm>
          <a:prstGeom prst="rect">
            <a:avLst/>
          </a:prstGeom>
          <a:solidFill>
            <a:srgbClr val="452A54">
              <a:alpha val="37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 rot="-840000">
            <a:off x="10572750" y="800100"/>
            <a:ext cx="2286000" cy="1524000"/>
          </a:xfrm>
          <a:prstGeom prst="rect">
            <a:avLst/>
          </a:prstGeom>
          <a:solidFill>
            <a:srgbClr val="B57EDC">
              <a:alpha val="50000"/>
            </a:srgbClr>
          </a:solidFill>
          <a:ln/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974工具箱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974工具箱</dc:creator>
  <cp:lastModifiedBy>974工具箱</cp:lastModifiedBy>
  <cp:revision>1</cp:revision>
  <dcterms:created xsi:type="dcterms:W3CDTF">2026-10-18T02:29:09Z</dcterms:created>
  <dcterms:modified xsi:type="dcterms:W3CDTF">2026-10-18T02:29:09Z</dcterms:modified>
</cp:coreProperties>
</file>