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团队相册 · 旅行记录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把一路的风景和笑声，留成一册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6EF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旅途从第一张照片开始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相册的三个篇章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旅途从第一张照片开始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风景会忘，照片会记得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放松：暂时离开工作的节奏。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熟悉：同事之间多了共同话题。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相册的三个篇章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风景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路上的山川、街巷与窗外的云，按时间顺序串成一条线，不必张张精修。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一起走过的人，正脸、背影、笑场都留着，不挑最好看的，要的是那天的样子。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瞬间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值得回看的小片段：抢食、迷路、深夜聊天，都单独成页，各配一句原话。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清晨六点集合，行李堆在车尾，有人在补觉有人已经在拍窗外。第一张图要能一下把人拉回那个状态：天没亮透，路灯还亮着，期待写在每个人脸上。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山路的雾、临时改道的服务区、走错路口多绕的二十公里，都记下来了。不完美的地方往往最让人记得住，回头看照片，笑最多的偏偏是这些，不是那些摆拍。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清晨六点集合，行李堆在车尾，有人在补觉有人已经在拍窗外。第一张图要能一下把人拉回那个状态：天没亮透，路灯还亮着，期待写在每个人脸上。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山路的雾、临时改道的服务区、走错路口多绕的二十公里，都记下来了。不完美的地方往往最让人记得住，回头看照片，笑最多的偏偏是这些，不是那些摆拍。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多拍人，少拍空景。抓拍抢最后一块肉、爬山时互相拉扯、晚上围着打牌的样子；也把不爱拍照的那两位单独留了几张，他们其实很上相，只是不承认。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归来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最后一页放返程车上睡倒的一片人，配一句：路走完了，事还没完，下次接着走。相册不用做得太完美，能让人翻完想笑、想再约一次就够了。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多拍人，少拍空景。抓拍抢最后一块肉、爬山时互相拉扯、晚上围着打牌的样子；也把不爱拍照的那两位单独留了几张，他们其实很上相，只是不承认。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归来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最后一页放返程车上睡倒的一片人，配一句：路走完了，事还没完，下次接着走。相册不用做得太完美，能让人翻完想笑、想再约一次就够了。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这趟旅行的三个收获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放松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暂时离开工作的节奏。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熟悉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同事之间多了共同话题。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留念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把好时光留成册子。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三个最想定格的画面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启程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满怀期待地出发。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远眺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山顶上看到的那片云海。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小憩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路边一家小店，聊了很久。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三个最想定格的画面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风景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路上的山川、街巷与窗外的云，按时间顺序串成一条线，不必张张精修。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一起走过的人，正脸、背影、笑场都留着，不挑最好看的，要的是那天的样子。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瞬间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值得回看的小片段：抢食、迷路、深夜聊天，都单独成页，各配一句原话。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这趟旅程的三个数字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5天 旅程时长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其中两天在路上，三天在目的地，行程留了半天空白给临时起意…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18人 同行伙伴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跨三个部门，年纪从二十出头到五十多，体力差距靠分组解决…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600张 留下照片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从两千多张里挑出来，按场景和时间分组，每人至少出现五次…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归来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旅途愉快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下一段路，继续一起走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2026-10-18T02:29:45Z</dcterms:created>
  <dcterms:modified xsi:type="dcterms:W3CDTF">2026-10-18T02:29:45Z</dcterms:modified>
</cp:coreProperties>
</file>